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69" r:id="rId4"/>
  </p:sldMasterIdLst>
  <p:sldIdLst>
    <p:sldId id="286" r:id="rId5"/>
    <p:sldId id="260" r:id="rId6"/>
    <p:sldId id="257" r:id="rId7"/>
    <p:sldId id="272" r:id="rId8"/>
    <p:sldId id="270" r:id="rId9"/>
    <p:sldId id="267"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88" r:id="rId25"/>
    <p:sldId id="289" r:id="rId26"/>
    <p:sldId id="290" r:id="rId27"/>
    <p:sldId id="291" r:id="rId2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2F7F95"/>
    <a:srgbClr val="235F6F"/>
    <a:srgbClr val="276B7D"/>
    <a:srgbClr val="9933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p:cViewPr varScale="1">
        <p:scale>
          <a:sx n="87" d="100"/>
          <a:sy n="87" d="100"/>
        </p:scale>
        <p:origin x="84" y="3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ata10.xml.rels><?xml version="1.0" encoding="UTF-8" standalone="yes"?>
<Relationships xmlns="http://schemas.openxmlformats.org/package/2006/relationships"><Relationship Id="rId1" Type="http://schemas.openxmlformats.org/officeDocument/2006/relationships/image" Target="../media/image13.JPG"/></Relationships>
</file>

<file path=ppt/diagrams/_rels/data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ata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jpg"/><Relationship Id="rId1" Type="http://schemas.openxmlformats.org/officeDocument/2006/relationships/image" Target="../media/image24.jpg"/></Relationships>
</file>

<file path=ppt/diagrams/_rels/data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gif"/></Relationships>
</file>

<file path=ppt/diagrams/_rels/data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eg"/></Relationships>
</file>

<file path=ppt/diagrams/_rels/data6.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jpg"/><Relationship Id="rId1" Type="http://schemas.openxmlformats.org/officeDocument/2006/relationships/image" Target="../media/image24.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gif"/></Relationships>
</file>

<file path=ppt/diagrams/_rels/drawing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E82F8-E4B0-4F15-A00B-A5845735DD40}"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it-IT"/>
        </a:p>
      </dgm:t>
    </dgm:pt>
    <dgm:pt modelId="{60D3366D-42E5-4E08-983B-8237990241A9}">
      <dgm:prSet phldrT="[Testo]" custT="1"/>
      <dgm:spPr>
        <a:solidFill>
          <a:schemeClr val="bg1"/>
        </a:solidFill>
        <a:ln>
          <a:solidFill>
            <a:srgbClr val="2F7F95"/>
          </a:solidFill>
        </a:ln>
      </dgm:spPr>
      <dgm:t>
        <a:bodyPr/>
        <a:lstStyle/>
        <a:p>
          <a:r>
            <a:rPr lang="it-IT" sz="3200" b="1" dirty="0" err="1" smtClean="0">
              <a:solidFill>
                <a:srgbClr val="276B7D"/>
              </a:solidFill>
            </a:rPr>
            <a:t>Mons</a:t>
          </a:r>
          <a:r>
            <a:rPr lang="it-IT" sz="3200" b="1" dirty="0" smtClean="0">
              <a:solidFill>
                <a:srgbClr val="276B7D"/>
              </a:solidFill>
            </a:rPr>
            <a:t>. Francesco Savino</a:t>
          </a:r>
        </a:p>
        <a:p>
          <a:r>
            <a:rPr lang="it-IT" sz="2400" b="1" dirty="0" smtClean="0">
              <a:solidFill>
                <a:srgbClr val="276B7D"/>
              </a:solidFill>
            </a:rPr>
            <a:t>Vescovo di Cassano all’Ionio </a:t>
          </a:r>
          <a:endParaRPr lang="it-IT" sz="2400" b="1" dirty="0">
            <a:solidFill>
              <a:srgbClr val="276B7D"/>
            </a:solidFill>
          </a:endParaRPr>
        </a:p>
      </dgm:t>
    </dgm:pt>
    <dgm:pt modelId="{6A8356D0-CD88-4945-9458-9D2E8DDE0435}" type="parTrans" cxnId="{181CE42A-54EF-4AD2-B2BD-29C7D75E71F0}">
      <dgm:prSet/>
      <dgm:spPr/>
      <dgm:t>
        <a:bodyPr/>
        <a:lstStyle/>
        <a:p>
          <a:endParaRPr lang="it-IT"/>
        </a:p>
      </dgm:t>
    </dgm:pt>
    <dgm:pt modelId="{B69B98B8-0E7D-436E-A0FD-A639C69A0A81}" type="sibTrans" cxnId="{181CE42A-54EF-4AD2-B2BD-29C7D75E71F0}">
      <dgm:prSet/>
      <dgm:spPr/>
      <dgm:t>
        <a:bodyPr/>
        <a:lstStyle/>
        <a:p>
          <a:endParaRPr lang="it-IT"/>
        </a:p>
      </dgm:t>
    </dgm:pt>
    <dgm:pt modelId="{8FCA84DF-D81B-415B-A8AB-224876641646}" type="pres">
      <dgm:prSet presAssocID="{D5BE82F8-E4B0-4F15-A00B-A5845735DD40}" presName="Name0" presStyleCnt="0">
        <dgm:presLayoutVars>
          <dgm:dir/>
          <dgm:resizeHandles val="exact"/>
        </dgm:presLayoutVars>
      </dgm:prSet>
      <dgm:spPr/>
      <dgm:t>
        <a:bodyPr/>
        <a:lstStyle/>
        <a:p>
          <a:endParaRPr lang="it-IT"/>
        </a:p>
      </dgm:t>
    </dgm:pt>
    <dgm:pt modelId="{B5A550BA-8881-4A5B-831B-B2773C2EBA53}" type="pres">
      <dgm:prSet presAssocID="{60D3366D-42E5-4E08-983B-8237990241A9}" presName="composite" presStyleCnt="0"/>
      <dgm:spPr/>
    </dgm:pt>
    <dgm:pt modelId="{D5BE5303-3F2E-4396-8176-5647C2E1ECD5}" type="pres">
      <dgm:prSet presAssocID="{60D3366D-42E5-4E08-983B-8237990241A9}" presName="rect1" presStyleLbl="bgImgPlace1" presStyleIdx="0" presStyleCnt="1" custScaleX="45576" custScaleY="56723" custLinFactNeighborX="-42588" custLinFactNeighborY="3444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8A86FB2-8EDF-449D-96A2-0E322141C70B}" type="pres">
      <dgm:prSet presAssocID="{60D3366D-42E5-4E08-983B-8237990241A9}" presName="wedgeRectCallout1" presStyleLbl="node1" presStyleIdx="0" presStyleCnt="1" custScaleX="113313" custScaleY="63844" custLinFactNeighborX="26860" custLinFactNeighborY="-10047">
        <dgm:presLayoutVars>
          <dgm:bulletEnabled val="1"/>
        </dgm:presLayoutVars>
      </dgm:prSet>
      <dgm:spPr/>
      <dgm:t>
        <a:bodyPr/>
        <a:lstStyle/>
        <a:p>
          <a:endParaRPr lang="it-IT"/>
        </a:p>
      </dgm:t>
    </dgm:pt>
  </dgm:ptLst>
  <dgm:cxnLst>
    <dgm:cxn modelId="{5B29B307-3985-490E-B3B4-F990AFF8EFA1}" type="presOf" srcId="{60D3366D-42E5-4E08-983B-8237990241A9}" destId="{28A86FB2-8EDF-449D-96A2-0E322141C70B}" srcOrd="0" destOrd="0" presId="urn:microsoft.com/office/officeart/2008/layout/BendingPictureCaptionList"/>
    <dgm:cxn modelId="{181CE42A-54EF-4AD2-B2BD-29C7D75E71F0}" srcId="{D5BE82F8-E4B0-4F15-A00B-A5845735DD40}" destId="{60D3366D-42E5-4E08-983B-8237990241A9}" srcOrd="0" destOrd="0" parTransId="{6A8356D0-CD88-4945-9458-9D2E8DDE0435}" sibTransId="{B69B98B8-0E7D-436E-A0FD-A639C69A0A81}"/>
    <dgm:cxn modelId="{473221F2-7C45-49AD-9BDD-694B0E8B1727}" type="presOf" srcId="{D5BE82F8-E4B0-4F15-A00B-A5845735DD40}" destId="{8FCA84DF-D81B-415B-A8AB-224876641646}" srcOrd="0" destOrd="0" presId="urn:microsoft.com/office/officeart/2008/layout/BendingPictureCaptionList"/>
    <dgm:cxn modelId="{5BE2791F-D360-4966-A012-6CCCF271A8DF}" type="presParOf" srcId="{8FCA84DF-D81B-415B-A8AB-224876641646}" destId="{B5A550BA-8881-4A5B-831B-B2773C2EBA53}" srcOrd="0" destOrd="0" presId="urn:microsoft.com/office/officeart/2008/layout/BendingPictureCaptionList"/>
    <dgm:cxn modelId="{38D6603A-5BFB-43B3-BCF9-DCBC1D32117A}" type="presParOf" srcId="{B5A550BA-8881-4A5B-831B-B2773C2EBA53}" destId="{D5BE5303-3F2E-4396-8176-5647C2E1ECD5}" srcOrd="0" destOrd="0" presId="urn:microsoft.com/office/officeart/2008/layout/BendingPictureCaptionList"/>
    <dgm:cxn modelId="{DCEDB1BB-79A4-4113-825A-3A3D7DFD2102}" type="presParOf" srcId="{B5A550BA-8881-4A5B-831B-B2773C2EBA53}" destId="{28A86FB2-8EDF-449D-96A2-0E322141C70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DF742B-0EC8-4753-A498-BC7343D3D7EA}"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it-IT"/>
        </a:p>
      </dgm:t>
    </dgm:pt>
    <dgm:pt modelId="{081FE361-9C15-4A1B-A3A3-0EA0EE4E304E}">
      <dgm:prSet phldrT="[Testo]" custT="1"/>
      <dgm:spPr/>
      <dgm:t>
        <a:bodyPr/>
        <a:lstStyle/>
        <a:p>
          <a:r>
            <a:rPr lang="it-IT" sz="2000" b="1" dirty="0" smtClean="0"/>
            <a:t>…</a:t>
          </a:r>
          <a:r>
            <a:rPr lang="it-IT" sz="2400" b="1" dirty="0" smtClean="0"/>
            <a:t>non è possibile vivere un’esperienza di Chiesa</a:t>
          </a:r>
          <a:endParaRPr lang="it-IT" sz="2400" b="1" dirty="0"/>
        </a:p>
      </dgm:t>
    </dgm:pt>
    <dgm:pt modelId="{E364F0A9-6367-494C-B90C-E2040AFE5997}" type="parTrans" cxnId="{CA0DCB66-6D6A-4854-81C7-1848F167BC81}">
      <dgm:prSet/>
      <dgm:spPr/>
      <dgm:t>
        <a:bodyPr/>
        <a:lstStyle/>
        <a:p>
          <a:endParaRPr lang="it-IT"/>
        </a:p>
      </dgm:t>
    </dgm:pt>
    <dgm:pt modelId="{21678B06-F2A4-4827-A0E5-1A2D35F60611}" type="sibTrans" cxnId="{CA0DCB66-6D6A-4854-81C7-1848F167BC81}">
      <dgm:prSet/>
      <dgm:spPr/>
      <dgm:t>
        <a:bodyPr/>
        <a:lstStyle/>
        <a:p>
          <a:endParaRPr lang="it-IT"/>
        </a:p>
      </dgm:t>
    </dgm:pt>
    <dgm:pt modelId="{4E56D9CC-A4F2-44C9-9EC9-47303F486E6E}">
      <dgm:prSet phldrT="[Testo]"/>
      <dgm:spPr/>
      <dgm:t>
        <a:bodyPr/>
        <a:lstStyle/>
        <a:p>
          <a:endParaRPr lang="it-IT" dirty="0"/>
        </a:p>
      </dgm:t>
    </dgm:pt>
    <dgm:pt modelId="{41435C40-62A8-4B86-94A3-51FB78A8AF96}" type="parTrans" cxnId="{9323EB9D-F297-4A58-B512-F798EB59964C}">
      <dgm:prSet/>
      <dgm:spPr/>
      <dgm:t>
        <a:bodyPr/>
        <a:lstStyle/>
        <a:p>
          <a:endParaRPr lang="it-IT"/>
        </a:p>
      </dgm:t>
    </dgm:pt>
    <dgm:pt modelId="{B181702C-DF29-46F2-8151-9F2F9FB775B3}" type="sibTrans" cxnId="{9323EB9D-F297-4A58-B512-F798EB59964C}">
      <dgm:prSet/>
      <dgm:spPr/>
      <dgm:t>
        <a:bodyPr/>
        <a:lstStyle/>
        <a:p>
          <a:endParaRPr lang="it-IT"/>
        </a:p>
      </dgm:t>
    </dgm:pt>
    <dgm:pt modelId="{93737032-1D91-4BE4-9BEA-702618E776A1}">
      <dgm:prSet phldrT="[Testo]" custT="1"/>
      <dgm:spPr/>
      <dgm:t>
        <a:bodyPr/>
        <a:lstStyle/>
        <a:p>
          <a:r>
            <a:rPr lang="it-IT" sz="2400" b="1" dirty="0" smtClean="0">
              <a:solidFill>
                <a:srgbClr val="C00000"/>
              </a:solidFill>
            </a:rPr>
            <a:t>…ci sarebbe la disperazione, il vuoto, lo smarrimento, </a:t>
          </a:r>
        </a:p>
        <a:p>
          <a:r>
            <a:rPr lang="it-IT" sz="2400" b="1" dirty="0" smtClean="0">
              <a:solidFill>
                <a:srgbClr val="C00000"/>
              </a:solidFill>
            </a:rPr>
            <a:t>il nulla</a:t>
          </a:r>
          <a:endParaRPr lang="it-IT" sz="2400" b="1" dirty="0">
            <a:solidFill>
              <a:srgbClr val="C00000"/>
            </a:solidFill>
          </a:endParaRPr>
        </a:p>
      </dgm:t>
    </dgm:pt>
    <dgm:pt modelId="{E2E022FD-1745-46D2-92FC-60D1F94D3E12}" type="parTrans" cxnId="{4165035C-FDD8-473F-9E05-392CD0BE0AEE}">
      <dgm:prSet/>
      <dgm:spPr/>
      <dgm:t>
        <a:bodyPr/>
        <a:lstStyle/>
        <a:p>
          <a:endParaRPr lang="it-IT"/>
        </a:p>
      </dgm:t>
    </dgm:pt>
    <dgm:pt modelId="{9E961F29-6DDB-44BD-BDD5-A13DC645B681}" type="sibTrans" cxnId="{4165035C-FDD8-473F-9E05-392CD0BE0AEE}">
      <dgm:prSet/>
      <dgm:spPr/>
      <dgm:t>
        <a:bodyPr/>
        <a:lstStyle/>
        <a:p>
          <a:endParaRPr lang="it-IT"/>
        </a:p>
      </dgm:t>
    </dgm:pt>
    <dgm:pt modelId="{D7CFC4D7-7959-42CF-ACA2-948A4264533B}">
      <dgm:prSet phldrT="[Testo]"/>
      <dgm:spPr/>
      <dgm:t>
        <a:bodyPr/>
        <a:lstStyle/>
        <a:p>
          <a:endParaRPr lang="it-IT" dirty="0"/>
        </a:p>
      </dgm:t>
    </dgm:pt>
    <dgm:pt modelId="{AFC50DB8-71FF-489F-B672-12CDA7ACE4A0}" type="parTrans" cxnId="{E9A5B6AC-27AA-4DC8-9DBB-5BBF284B4D3A}">
      <dgm:prSet/>
      <dgm:spPr/>
      <dgm:t>
        <a:bodyPr/>
        <a:lstStyle/>
        <a:p>
          <a:endParaRPr lang="it-IT"/>
        </a:p>
      </dgm:t>
    </dgm:pt>
    <dgm:pt modelId="{38A5C169-E8FD-48C1-8E08-A70FBC05ECC2}" type="sibTrans" cxnId="{E9A5B6AC-27AA-4DC8-9DBB-5BBF284B4D3A}">
      <dgm:prSet/>
      <dgm:spPr/>
      <dgm:t>
        <a:bodyPr/>
        <a:lstStyle/>
        <a:p>
          <a:endParaRPr lang="it-IT"/>
        </a:p>
      </dgm:t>
    </dgm:pt>
    <dgm:pt modelId="{BE04AE5C-0031-4920-B824-EE3FDD91D87F}" type="pres">
      <dgm:prSet presAssocID="{1DDF742B-0EC8-4753-A498-BC7343D3D7EA}" presName="composite" presStyleCnt="0">
        <dgm:presLayoutVars>
          <dgm:chMax val="5"/>
          <dgm:dir/>
          <dgm:animLvl val="ctr"/>
          <dgm:resizeHandles val="exact"/>
        </dgm:presLayoutVars>
      </dgm:prSet>
      <dgm:spPr/>
      <dgm:t>
        <a:bodyPr/>
        <a:lstStyle/>
        <a:p>
          <a:endParaRPr lang="it-IT"/>
        </a:p>
      </dgm:t>
    </dgm:pt>
    <dgm:pt modelId="{82EFF3C4-6530-4167-86E6-E08A8F1DFB5B}" type="pres">
      <dgm:prSet presAssocID="{1DDF742B-0EC8-4753-A498-BC7343D3D7EA}" presName="cycle" presStyleCnt="0"/>
      <dgm:spPr/>
    </dgm:pt>
    <dgm:pt modelId="{5A8E8BD5-181D-4A3B-B162-C162C1A15918}" type="pres">
      <dgm:prSet presAssocID="{1DDF742B-0EC8-4753-A498-BC7343D3D7EA}" presName="centerShape" presStyleCnt="0"/>
      <dgm:spPr/>
    </dgm:pt>
    <dgm:pt modelId="{D359AC43-CD21-4401-B093-FC718D8993E6}" type="pres">
      <dgm:prSet presAssocID="{1DDF742B-0EC8-4753-A498-BC7343D3D7EA}" presName="connSite" presStyleLbl="node1" presStyleIdx="0" presStyleCnt="3"/>
      <dgm:spPr/>
    </dgm:pt>
    <dgm:pt modelId="{13C9BD7F-7111-4921-BA0A-A58ED165E5AB}" type="pres">
      <dgm:prSet presAssocID="{1DDF742B-0EC8-4753-A498-BC7343D3D7EA}" presName="visible" presStyleLbl="node1" presStyleIdx="0" presStyleCnt="3" custScaleX="141545" custScaleY="153939" custLinFactNeighborX="-26717" custLinFactNeighborY="-2473"/>
      <dgm:spPr>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537BC3FC-2EFC-49A2-AE44-2F6F965FC8D0}" type="pres">
      <dgm:prSet presAssocID="{E364F0A9-6367-494C-B90C-E2040AFE5997}" presName="Name25" presStyleLbl="parChTrans1D1" presStyleIdx="0" presStyleCnt="2"/>
      <dgm:spPr/>
      <dgm:t>
        <a:bodyPr/>
        <a:lstStyle/>
        <a:p>
          <a:endParaRPr lang="it-IT"/>
        </a:p>
      </dgm:t>
    </dgm:pt>
    <dgm:pt modelId="{A437F3FB-304E-4C4A-9ECF-A77E5C0B14F8}" type="pres">
      <dgm:prSet presAssocID="{081FE361-9C15-4A1B-A3A3-0EA0EE4E304E}" presName="node" presStyleCnt="0"/>
      <dgm:spPr/>
    </dgm:pt>
    <dgm:pt modelId="{5C3E068D-68ED-4073-9817-13DA2122FE56}" type="pres">
      <dgm:prSet presAssocID="{081FE361-9C15-4A1B-A3A3-0EA0EE4E304E}" presName="parentNode" presStyleLbl="node1" presStyleIdx="1" presStyleCnt="3" custScaleX="236276" custScaleY="93512" custLinFactNeighborX="44241" custLinFactNeighborY="37520">
        <dgm:presLayoutVars>
          <dgm:chMax val="1"/>
          <dgm:bulletEnabled val="1"/>
        </dgm:presLayoutVars>
      </dgm:prSet>
      <dgm:spPr>
        <a:prstGeom prst="snip1Rect">
          <a:avLst/>
        </a:prstGeom>
      </dgm:spPr>
      <dgm:t>
        <a:bodyPr/>
        <a:lstStyle/>
        <a:p>
          <a:endParaRPr lang="it-IT"/>
        </a:p>
      </dgm:t>
    </dgm:pt>
    <dgm:pt modelId="{FDA46F6F-7DEA-4196-A132-64D270B5E5AF}" type="pres">
      <dgm:prSet presAssocID="{081FE361-9C15-4A1B-A3A3-0EA0EE4E304E}" presName="childNode" presStyleLbl="revTx" presStyleIdx="0" presStyleCnt="2">
        <dgm:presLayoutVars>
          <dgm:bulletEnabled val="1"/>
        </dgm:presLayoutVars>
      </dgm:prSet>
      <dgm:spPr/>
      <dgm:t>
        <a:bodyPr/>
        <a:lstStyle/>
        <a:p>
          <a:endParaRPr lang="it-IT"/>
        </a:p>
      </dgm:t>
    </dgm:pt>
    <dgm:pt modelId="{21008D99-04D1-4A38-A928-A197D94FB140}" type="pres">
      <dgm:prSet presAssocID="{E2E022FD-1745-46D2-92FC-60D1F94D3E12}" presName="Name25" presStyleLbl="parChTrans1D1" presStyleIdx="1" presStyleCnt="2"/>
      <dgm:spPr/>
      <dgm:t>
        <a:bodyPr/>
        <a:lstStyle/>
        <a:p>
          <a:endParaRPr lang="it-IT"/>
        </a:p>
      </dgm:t>
    </dgm:pt>
    <dgm:pt modelId="{709B001F-AB0A-4C86-8787-B95BCEBD4601}" type="pres">
      <dgm:prSet presAssocID="{93737032-1D91-4BE4-9BEA-702618E776A1}" presName="node" presStyleCnt="0"/>
      <dgm:spPr/>
    </dgm:pt>
    <dgm:pt modelId="{661788C3-F878-4AF7-AC9D-4C0A9366EA9A}" type="pres">
      <dgm:prSet presAssocID="{93737032-1D91-4BE4-9BEA-702618E776A1}" presName="parentNode" presStyleLbl="node1" presStyleIdx="2" presStyleCnt="3" custScaleX="319824" custScaleY="154338" custLinFactNeighborX="31005" custLinFactNeighborY="-1739">
        <dgm:presLayoutVars>
          <dgm:chMax val="1"/>
          <dgm:bulletEnabled val="1"/>
        </dgm:presLayoutVars>
      </dgm:prSet>
      <dgm:spPr/>
      <dgm:t>
        <a:bodyPr/>
        <a:lstStyle/>
        <a:p>
          <a:endParaRPr lang="it-IT"/>
        </a:p>
      </dgm:t>
    </dgm:pt>
    <dgm:pt modelId="{294C889D-9D37-4561-AD2F-8A934E7DF76A}" type="pres">
      <dgm:prSet presAssocID="{93737032-1D91-4BE4-9BEA-702618E776A1}" presName="childNode" presStyleLbl="revTx" presStyleIdx="1" presStyleCnt="2">
        <dgm:presLayoutVars>
          <dgm:bulletEnabled val="1"/>
        </dgm:presLayoutVars>
      </dgm:prSet>
      <dgm:spPr/>
      <dgm:t>
        <a:bodyPr/>
        <a:lstStyle/>
        <a:p>
          <a:endParaRPr lang="it-IT"/>
        </a:p>
      </dgm:t>
    </dgm:pt>
  </dgm:ptLst>
  <dgm:cxnLst>
    <dgm:cxn modelId="{D89EF2A1-0B2C-4D95-AE7D-542C8F742E4B}" type="presOf" srcId="{081FE361-9C15-4A1B-A3A3-0EA0EE4E304E}" destId="{5C3E068D-68ED-4073-9817-13DA2122FE56}" srcOrd="0" destOrd="0" presId="urn:microsoft.com/office/officeart/2005/8/layout/radial2"/>
    <dgm:cxn modelId="{DF611AA3-175B-4608-B730-BC84BC650A39}" type="presOf" srcId="{4E56D9CC-A4F2-44C9-9EC9-47303F486E6E}" destId="{FDA46F6F-7DEA-4196-A132-64D270B5E5AF}" srcOrd="0" destOrd="0" presId="urn:microsoft.com/office/officeart/2005/8/layout/radial2"/>
    <dgm:cxn modelId="{3CE7FAC1-73A6-426F-B73B-7E87A0A8690B}" type="presOf" srcId="{E2E022FD-1745-46D2-92FC-60D1F94D3E12}" destId="{21008D99-04D1-4A38-A928-A197D94FB140}" srcOrd="0" destOrd="0" presId="urn:microsoft.com/office/officeart/2005/8/layout/radial2"/>
    <dgm:cxn modelId="{025FF966-6259-43E8-9D26-709AC36269A7}" type="presOf" srcId="{D7CFC4D7-7959-42CF-ACA2-948A4264533B}" destId="{294C889D-9D37-4561-AD2F-8A934E7DF76A}" srcOrd="0" destOrd="0" presId="urn:microsoft.com/office/officeart/2005/8/layout/radial2"/>
    <dgm:cxn modelId="{4165035C-FDD8-473F-9E05-392CD0BE0AEE}" srcId="{1DDF742B-0EC8-4753-A498-BC7343D3D7EA}" destId="{93737032-1D91-4BE4-9BEA-702618E776A1}" srcOrd="1" destOrd="0" parTransId="{E2E022FD-1745-46D2-92FC-60D1F94D3E12}" sibTransId="{9E961F29-6DDB-44BD-BDD5-A13DC645B681}"/>
    <dgm:cxn modelId="{EA4338E7-9F1A-40B4-A478-3A52F797D211}" type="presOf" srcId="{1DDF742B-0EC8-4753-A498-BC7343D3D7EA}" destId="{BE04AE5C-0031-4920-B824-EE3FDD91D87F}" srcOrd="0" destOrd="0" presId="urn:microsoft.com/office/officeart/2005/8/layout/radial2"/>
    <dgm:cxn modelId="{D79D4F9A-0BBB-4E8E-A776-E139114C62D6}" type="presOf" srcId="{E364F0A9-6367-494C-B90C-E2040AFE5997}" destId="{537BC3FC-2EFC-49A2-AE44-2F6F965FC8D0}" srcOrd="0" destOrd="0" presId="urn:microsoft.com/office/officeart/2005/8/layout/radial2"/>
    <dgm:cxn modelId="{E9A5B6AC-27AA-4DC8-9DBB-5BBF284B4D3A}" srcId="{93737032-1D91-4BE4-9BEA-702618E776A1}" destId="{D7CFC4D7-7959-42CF-ACA2-948A4264533B}" srcOrd="0" destOrd="0" parTransId="{AFC50DB8-71FF-489F-B672-12CDA7ACE4A0}" sibTransId="{38A5C169-E8FD-48C1-8E08-A70FBC05ECC2}"/>
    <dgm:cxn modelId="{CA0DCB66-6D6A-4854-81C7-1848F167BC81}" srcId="{1DDF742B-0EC8-4753-A498-BC7343D3D7EA}" destId="{081FE361-9C15-4A1B-A3A3-0EA0EE4E304E}" srcOrd="0" destOrd="0" parTransId="{E364F0A9-6367-494C-B90C-E2040AFE5997}" sibTransId="{21678B06-F2A4-4827-A0E5-1A2D35F60611}"/>
    <dgm:cxn modelId="{D30E87F9-D3EC-4D23-9E3D-64D8EBA55F3F}" type="presOf" srcId="{93737032-1D91-4BE4-9BEA-702618E776A1}" destId="{661788C3-F878-4AF7-AC9D-4C0A9366EA9A}" srcOrd="0" destOrd="0" presId="urn:microsoft.com/office/officeart/2005/8/layout/radial2"/>
    <dgm:cxn modelId="{9323EB9D-F297-4A58-B512-F798EB59964C}" srcId="{081FE361-9C15-4A1B-A3A3-0EA0EE4E304E}" destId="{4E56D9CC-A4F2-44C9-9EC9-47303F486E6E}" srcOrd="0" destOrd="0" parTransId="{41435C40-62A8-4B86-94A3-51FB78A8AF96}" sibTransId="{B181702C-DF29-46F2-8151-9F2F9FB775B3}"/>
    <dgm:cxn modelId="{0B410F28-9E28-467F-8DF1-A45FF4B30B48}" type="presParOf" srcId="{BE04AE5C-0031-4920-B824-EE3FDD91D87F}" destId="{82EFF3C4-6530-4167-86E6-E08A8F1DFB5B}" srcOrd="0" destOrd="0" presId="urn:microsoft.com/office/officeart/2005/8/layout/radial2"/>
    <dgm:cxn modelId="{46C2F61C-F671-437C-9F03-77CFA46ECF81}" type="presParOf" srcId="{82EFF3C4-6530-4167-86E6-E08A8F1DFB5B}" destId="{5A8E8BD5-181D-4A3B-B162-C162C1A15918}" srcOrd="0" destOrd="0" presId="urn:microsoft.com/office/officeart/2005/8/layout/radial2"/>
    <dgm:cxn modelId="{9D96F5F9-0622-43BF-925E-098AA578D879}" type="presParOf" srcId="{5A8E8BD5-181D-4A3B-B162-C162C1A15918}" destId="{D359AC43-CD21-4401-B093-FC718D8993E6}" srcOrd="0" destOrd="0" presId="urn:microsoft.com/office/officeart/2005/8/layout/radial2"/>
    <dgm:cxn modelId="{D62F0CC4-AE2C-40CB-B3F2-3C6BB7E280EF}" type="presParOf" srcId="{5A8E8BD5-181D-4A3B-B162-C162C1A15918}" destId="{13C9BD7F-7111-4921-BA0A-A58ED165E5AB}" srcOrd="1" destOrd="0" presId="urn:microsoft.com/office/officeart/2005/8/layout/radial2"/>
    <dgm:cxn modelId="{EB41640B-FD5E-46B0-9375-766AF4DF479A}" type="presParOf" srcId="{82EFF3C4-6530-4167-86E6-E08A8F1DFB5B}" destId="{537BC3FC-2EFC-49A2-AE44-2F6F965FC8D0}" srcOrd="1" destOrd="0" presId="urn:microsoft.com/office/officeart/2005/8/layout/radial2"/>
    <dgm:cxn modelId="{BCCE7CA0-F891-44D0-86E7-972F5A5B3630}" type="presParOf" srcId="{82EFF3C4-6530-4167-86E6-E08A8F1DFB5B}" destId="{A437F3FB-304E-4C4A-9ECF-A77E5C0B14F8}" srcOrd="2" destOrd="0" presId="urn:microsoft.com/office/officeart/2005/8/layout/radial2"/>
    <dgm:cxn modelId="{9BD6D056-04C9-4525-8D81-E3C7CD895561}" type="presParOf" srcId="{A437F3FB-304E-4C4A-9ECF-A77E5C0B14F8}" destId="{5C3E068D-68ED-4073-9817-13DA2122FE56}" srcOrd="0" destOrd="0" presId="urn:microsoft.com/office/officeart/2005/8/layout/radial2"/>
    <dgm:cxn modelId="{0C3A6540-DACC-4FF7-9AD4-C4ACB7689B4A}" type="presParOf" srcId="{A437F3FB-304E-4C4A-9ECF-A77E5C0B14F8}" destId="{FDA46F6F-7DEA-4196-A132-64D270B5E5AF}" srcOrd="1" destOrd="0" presId="urn:microsoft.com/office/officeart/2005/8/layout/radial2"/>
    <dgm:cxn modelId="{9EADC727-49E3-4188-9783-EB7B4A86F884}" type="presParOf" srcId="{82EFF3C4-6530-4167-86E6-E08A8F1DFB5B}" destId="{21008D99-04D1-4A38-A928-A197D94FB140}" srcOrd="3" destOrd="0" presId="urn:microsoft.com/office/officeart/2005/8/layout/radial2"/>
    <dgm:cxn modelId="{E8D9F5B3-F24F-4727-B380-B50E7EFD77F7}" type="presParOf" srcId="{82EFF3C4-6530-4167-86E6-E08A8F1DFB5B}" destId="{709B001F-AB0A-4C86-8787-B95BCEBD4601}" srcOrd="4" destOrd="0" presId="urn:microsoft.com/office/officeart/2005/8/layout/radial2"/>
    <dgm:cxn modelId="{6C729406-2E3B-48D1-87F5-2943E3B33DBB}" type="presParOf" srcId="{709B001F-AB0A-4C86-8787-B95BCEBD4601}" destId="{661788C3-F878-4AF7-AC9D-4C0A9366EA9A}" srcOrd="0" destOrd="0" presId="urn:microsoft.com/office/officeart/2005/8/layout/radial2"/>
    <dgm:cxn modelId="{33B211EF-804E-4D59-821A-39FB63FB0875}" type="presParOf" srcId="{709B001F-AB0A-4C86-8787-B95BCEBD4601}" destId="{294C889D-9D37-4561-AD2F-8A934E7DF76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9DB462-A5D9-40EB-BD78-6DC4EFD59F2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it-IT"/>
        </a:p>
      </dgm:t>
    </dgm:pt>
    <dgm:pt modelId="{7A995B2C-EBEE-4736-8A44-0DC1E84872F3}">
      <dgm:prSet phldrT="[Testo]" custT="1"/>
      <dgm:spPr/>
      <dgm:t>
        <a:bodyPr/>
        <a:lstStyle/>
        <a:p>
          <a:r>
            <a:rPr lang="it-IT" sz="2400" b="1" dirty="0" smtClean="0"/>
            <a:t>Vicaria di Cassano: la Basilica Minore Santa Maria del Lauro, </a:t>
          </a:r>
          <a:r>
            <a:rPr lang="it-IT" sz="2400" b="1" dirty="0" err="1" smtClean="0"/>
            <a:t>Cattedarle</a:t>
          </a:r>
          <a:r>
            <a:rPr lang="it-IT" sz="2400" b="1" dirty="0" smtClean="0"/>
            <a:t> di Cassano</a:t>
          </a:r>
          <a:endParaRPr lang="it-IT" sz="2400" b="1" dirty="0"/>
        </a:p>
      </dgm:t>
    </dgm:pt>
    <dgm:pt modelId="{32CF1FB4-5D62-4BD2-B865-CBC4E09B9D55}" type="parTrans" cxnId="{C61FACC0-2A5D-4A17-9FB3-2603E2D7F045}">
      <dgm:prSet/>
      <dgm:spPr/>
      <dgm:t>
        <a:bodyPr/>
        <a:lstStyle/>
        <a:p>
          <a:endParaRPr lang="it-IT"/>
        </a:p>
      </dgm:t>
    </dgm:pt>
    <dgm:pt modelId="{FDF27912-57C2-44E6-8DB9-C14994EEC806}" type="sibTrans" cxnId="{C61FACC0-2A5D-4A17-9FB3-2603E2D7F045}">
      <dgm:prSet/>
      <dgm:spPr/>
      <dgm:t>
        <a:bodyPr/>
        <a:lstStyle/>
        <a:p>
          <a:endParaRPr lang="it-IT"/>
        </a:p>
      </dgm:t>
    </dgm:pt>
    <dgm:pt modelId="{DD8683C6-FCFB-4D70-A7FC-927198B01196}">
      <dgm:prSet phldrT="[Testo]"/>
      <dgm:spPr/>
      <dgm:t>
        <a:bodyPr/>
        <a:lstStyle/>
        <a:p>
          <a:r>
            <a:rPr lang="it-IT" b="1" dirty="0" smtClean="0"/>
            <a:t>Vicaria di Castrovillari: </a:t>
          </a:r>
          <a:r>
            <a:rPr lang="it-IT" dirty="0" smtClean="0"/>
            <a:t>il </a:t>
          </a:r>
          <a:r>
            <a:rPr lang="it-IT" b="1" dirty="0" smtClean="0"/>
            <a:t>Santuario Madonna del Castello di Castrovillari </a:t>
          </a:r>
          <a:endParaRPr lang="it-IT" b="1" dirty="0"/>
        </a:p>
      </dgm:t>
    </dgm:pt>
    <dgm:pt modelId="{2A3E1321-5BA3-42BA-8D51-E6C082FEFE8C}" type="parTrans" cxnId="{453AF155-C6CC-4950-9918-B920B413DDD1}">
      <dgm:prSet/>
      <dgm:spPr/>
      <dgm:t>
        <a:bodyPr/>
        <a:lstStyle/>
        <a:p>
          <a:endParaRPr lang="it-IT"/>
        </a:p>
      </dgm:t>
    </dgm:pt>
    <dgm:pt modelId="{37CF3610-1867-4233-8D3C-EC49A466C4A5}" type="sibTrans" cxnId="{453AF155-C6CC-4950-9918-B920B413DDD1}">
      <dgm:prSet/>
      <dgm:spPr/>
      <dgm:t>
        <a:bodyPr/>
        <a:lstStyle/>
        <a:p>
          <a:endParaRPr lang="it-IT"/>
        </a:p>
      </dgm:t>
    </dgm:pt>
    <dgm:pt modelId="{7AEE75A8-96AC-47FB-9347-6E232A5BD390}">
      <dgm:prSet phldrT="[Testo]"/>
      <dgm:spPr/>
      <dgm:t>
        <a:bodyPr/>
        <a:lstStyle/>
        <a:p>
          <a:r>
            <a:rPr lang="it-IT" b="1" dirty="0" smtClean="0"/>
            <a:t>Vicaria dell’Alto Ionio: il Santuario Madonna della Nova di Rocca</a:t>
          </a:r>
          <a:endParaRPr lang="it-IT" b="1" dirty="0"/>
        </a:p>
      </dgm:t>
    </dgm:pt>
    <dgm:pt modelId="{43ACC2E0-EBE2-4385-A5F6-8F312A08C211}" type="parTrans" cxnId="{B1FFB625-CFC7-4968-92B3-22B7C6FC7763}">
      <dgm:prSet/>
      <dgm:spPr/>
      <dgm:t>
        <a:bodyPr/>
        <a:lstStyle/>
        <a:p>
          <a:endParaRPr lang="it-IT"/>
        </a:p>
      </dgm:t>
    </dgm:pt>
    <dgm:pt modelId="{2476A492-8128-4696-8157-4E13A1B04996}" type="sibTrans" cxnId="{B1FFB625-CFC7-4968-92B3-22B7C6FC7763}">
      <dgm:prSet/>
      <dgm:spPr/>
      <dgm:t>
        <a:bodyPr/>
        <a:lstStyle/>
        <a:p>
          <a:endParaRPr lang="it-IT"/>
        </a:p>
      </dgm:t>
    </dgm:pt>
    <dgm:pt modelId="{0E5E73A3-72BB-4D9F-822A-0940071B0323}" type="pres">
      <dgm:prSet presAssocID="{249DB462-A5D9-40EB-BD78-6DC4EFD59F27}" presName="linear" presStyleCnt="0">
        <dgm:presLayoutVars>
          <dgm:dir/>
          <dgm:resizeHandles val="exact"/>
        </dgm:presLayoutVars>
      </dgm:prSet>
      <dgm:spPr/>
      <dgm:t>
        <a:bodyPr/>
        <a:lstStyle/>
        <a:p>
          <a:endParaRPr lang="it-IT"/>
        </a:p>
      </dgm:t>
    </dgm:pt>
    <dgm:pt modelId="{445E10E4-3FAD-4E53-902A-8406D1973B71}" type="pres">
      <dgm:prSet presAssocID="{7A995B2C-EBEE-4736-8A44-0DC1E84872F3}" presName="comp" presStyleCnt="0"/>
      <dgm:spPr/>
    </dgm:pt>
    <dgm:pt modelId="{ACDA65DE-1E61-450F-826B-443A0BE508D9}" type="pres">
      <dgm:prSet presAssocID="{7A995B2C-EBEE-4736-8A44-0DC1E84872F3}" presName="box" presStyleLbl="node1" presStyleIdx="0" presStyleCnt="3"/>
      <dgm:spPr/>
      <dgm:t>
        <a:bodyPr/>
        <a:lstStyle/>
        <a:p>
          <a:endParaRPr lang="it-IT"/>
        </a:p>
      </dgm:t>
    </dgm:pt>
    <dgm:pt modelId="{DCDADACB-A85E-4A45-8F34-AA40C7D8B05B}" type="pres">
      <dgm:prSet presAssocID="{7A995B2C-EBEE-4736-8A44-0DC1E84872F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57A54180-837A-473A-B684-6AC4075555A6}" type="pres">
      <dgm:prSet presAssocID="{7A995B2C-EBEE-4736-8A44-0DC1E84872F3}" presName="text" presStyleLbl="node1" presStyleIdx="0" presStyleCnt="3">
        <dgm:presLayoutVars>
          <dgm:bulletEnabled val="1"/>
        </dgm:presLayoutVars>
      </dgm:prSet>
      <dgm:spPr/>
      <dgm:t>
        <a:bodyPr/>
        <a:lstStyle/>
        <a:p>
          <a:endParaRPr lang="it-IT"/>
        </a:p>
      </dgm:t>
    </dgm:pt>
    <dgm:pt modelId="{82BE98C1-E8B4-4DA4-B513-595DF13A911F}" type="pres">
      <dgm:prSet presAssocID="{FDF27912-57C2-44E6-8DB9-C14994EEC806}" presName="spacer" presStyleCnt="0"/>
      <dgm:spPr/>
    </dgm:pt>
    <dgm:pt modelId="{AEF81CEE-7D56-478B-B94C-74201ABC96DA}" type="pres">
      <dgm:prSet presAssocID="{DD8683C6-FCFB-4D70-A7FC-927198B01196}" presName="comp" presStyleCnt="0"/>
      <dgm:spPr/>
    </dgm:pt>
    <dgm:pt modelId="{7C4DBB21-9DD5-444C-A444-00EDE79E78AB}" type="pres">
      <dgm:prSet presAssocID="{DD8683C6-FCFB-4D70-A7FC-927198B01196}" presName="box" presStyleLbl="node1" presStyleIdx="1" presStyleCnt="3"/>
      <dgm:spPr/>
      <dgm:t>
        <a:bodyPr/>
        <a:lstStyle/>
        <a:p>
          <a:endParaRPr lang="it-IT"/>
        </a:p>
      </dgm:t>
    </dgm:pt>
    <dgm:pt modelId="{C2BAA90B-B805-4D6F-A26F-02249EA4F8BF}" type="pres">
      <dgm:prSet presAssocID="{DD8683C6-FCFB-4D70-A7FC-927198B0119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B4AED83A-B846-4E6A-A4C5-E805DDD86413}" type="pres">
      <dgm:prSet presAssocID="{DD8683C6-FCFB-4D70-A7FC-927198B01196}" presName="text" presStyleLbl="node1" presStyleIdx="1" presStyleCnt="3">
        <dgm:presLayoutVars>
          <dgm:bulletEnabled val="1"/>
        </dgm:presLayoutVars>
      </dgm:prSet>
      <dgm:spPr/>
      <dgm:t>
        <a:bodyPr/>
        <a:lstStyle/>
        <a:p>
          <a:endParaRPr lang="it-IT"/>
        </a:p>
      </dgm:t>
    </dgm:pt>
    <dgm:pt modelId="{2E8B2A3C-1D15-4AED-95E3-0F632DD6B342}" type="pres">
      <dgm:prSet presAssocID="{37CF3610-1867-4233-8D3C-EC49A466C4A5}" presName="spacer" presStyleCnt="0"/>
      <dgm:spPr/>
    </dgm:pt>
    <dgm:pt modelId="{90999452-94F9-43FF-9E20-9A6EB5EA5171}" type="pres">
      <dgm:prSet presAssocID="{7AEE75A8-96AC-47FB-9347-6E232A5BD390}" presName="comp" presStyleCnt="0"/>
      <dgm:spPr/>
    </dgm:pt>
    <dgm:pt modelId="{1B9D2993-1CF4-425B-9E99-2A2A5A68416A}" type="pres">
      <dgm:prSet presAssocID="{7AEE75A8-96AC-47FB-9347-6E232A5BD390}" presName="box" presStyleLbl="node1" presStyleIdx="2" presStyleCnt="3"/>
      <dgm:spPr/>
      <dgm:t>
        <a:bodyPr/>
        <a:lstStyle/>
        <a:p>
          <a:endParaRPr lang="it-IT"/>
        </a:p>
      </dgm:t>
    </dgm:pt>
    <dgm:pt modelId="{8E28B60A-4A1F-462D-9373-6645F7A58EA3}" type="pres">
      <dgm:prSet presAssocID="{7AEE75A8-96AC-47FB-9347-6E232A5BD39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30E8BD8E-1418-4349-A75F-99EF7D320CF0}" type="pres">
      <dgm:prSet presAssocID="{7AEE75A8-96AC-47FB-9347-6E232A5BD390}" presName="text" presStyleLbl="node1" presStyleIdx="2" presStyleCnt="3">
        <dgm:presLayoutVars>
          <dgm:bulletEnabled val="1"/>
        </dgm:presLayoutVars>
      </dgm:prSet>
      <dgm:spPr/>
      <dgm:t>
        <a:bodyPr/>
        <a:lstStyle/>
        <a:p>
          <a:endParaRPr lang="it-IT"/>
        </a:p>
      </dgm:t>
    </dgm:pt>
  </dgm:ptLst>
  <dgm:cxnLst>
    <dgm:cxn modelId="{81CD4EC8-CFBF-4334-B7AB-046DCD91C492}" type="presOf" srcId="{7AEE75A8-96AC-47FB-9347-6E232A5BD390}" destId="{30E8BD8E-1418-4349-A75F-99EF7D320CF0}" srcOrd="1" destOrd="0" presId="urn:microsoft.com/office/officeart/2005/8/layout/vList4"/>
    <dgm:cxn modelId="{B1FFB625-CFC7-4968-92B3-22B7C6FC7763}" srcId="{249DB462-A5D9-40EB-BD78-6DC4EFD59F27}" destId="{7AEE75A8-96AC-47FB-9347-6E232A5BD390}" srcOrd="2" destOrd="0" parTransId="{43ACC2E0-EBE2-4385-A5F6-8F312A08C211}" sibTransId="{2476A492-8128-4696-8157-4E13A1B04996}"/>
    <dgm:cxn modelId="{1495E87A-09C2-42CF-BC4A-C46A3B73F1D1}" type="presOf" srcId="{DD8683C6-FCFB-4D70-A7FC-927198B01196}" destId="{B4AED83A-B846-4E6A-A4C5-E805DDD86413}" srcOrd="1" destOrd="0" presId="urn:microsoft.com/office/officeart/2005/8/layout/vList4"/>
    <dgm:cxn modelId="{453AF155-C6CC-4950-9918-B920B413DDD1}" srcId="{249DB462-A5D9-40EB-BD78-6DC4EFD59F27}" destId="{DD8683C6-FCFB-4D70-A7FC-927198B01196}" srcOrd="1" destOrd="0" parTransId="{2A3E1321-5BA3-42BA-8D51-E6C082FEFE8C}" sibTransId="{37CF3610-1867-4233-8D3C-EC49A466C4A5}"/>
    <dgm:cxn modelId="{6E04DCF7-3DB1-4FD6-85F0-DCDFCECF8319}" type="presOf" srcId="{7AEE75A8-96AC-47FB-9347-6E232A5BD390}" destId="{1B9D2993-1CF4-425B-9E99-2A2A5A68416A}" srcOrd="0" destOrd="0" presId="urn:microsoft.com/office/officeart/2005/8/layout/vList4"/>
    <dgm:cxn modelId="{C61FACC0-2A5D-4A17-9FB3-2603E2D7F045}" srcId="{249DB462-A5D9-40EB-BD78-6DC4EFD59F27}" destId="{7A995B2C-EBEE-4736-8A44-0DC1E84872F3}" srcOrd="0" destOrd="0" parTransId="{32CF1FB4-5D62-4BD2-B865-CBC4E09B9D55}" sibTransId="{FDF27912-57C2-44E6-8DB9-C14994EEC806}"/>
    <dgm:cxn modelId="{2EAA02BE-624B-4900-8C1A-8A12B2ECC0E0}" type="presOf" srcId="{DD8683C6-FCFB-4D70-A7FC-927198B01196}" destId="{7C4DBB21-9DD5-444C-A444-00EDE79E78AB}" srcOrd="0" destOrd="0" presId="urn:microsoft.com/office/officeart/2005/8/layout/vList4"/>
    <dgm:cxn modelId="{D39B2C3F-1BFF-45A9-BECE-018394D31D19}" type="presOf" srcId="{7A995B2C-EBEE-4736-8A44-0DC1E84872F3}" destId="{57A54180-837A-473A-B684-6AC4075555A6}" srcOrd="1" destOrd="0" presId="urn:microsoft.com/office/officeart/2005/8/layout/vList4"/>
    <dgm:cxn modelId="{2B3682C6-A697-4B27-81C1-A866E1CEF149}" type="presOf" srcId="{249DB462-A5D9-40EB-BD78-6DC4EFD59F27}" destId="{0E5E73A3-72BB-4D9F-822A-0940071B0323}" srcOrd="0" destOrd="0" presId="urn:microsoft.com/office/officeart/2005/8/layout/vList4"/>
    <dgm:cxn modelId="{EAE4A5A7-2DC7-4C8E-BE28-CE1D1EDF43F6}" type="presOf" srcId="{7A995B2C-EBEE-4736-8A44-0DC1E84872F3}" destId="{ACDA65DE-1E61-450F-826B-443A0BE508D9}" srcOrd="0" destOrd="0" presId="urn:microsoft.com/office/officeart/2005/8/layout/vList4"/>
    <dgm:cxn modelId="{BBF16EA3-71F4-48BF-9CF6-D7BF17E5E339}" type="presParOf" srcId="{0E5E73A3-72BB-4D9F-822A-0940071B0323}" destId="{445E10E4-3FAD-4E53-902A-8406D1973B71}" srcOrd="0" destOrd="0" presId="urn:microsoft.com/office/officeart/2005/8/layout/vList4"/>
    <dgm:cxn modelId="{C849CED6-288B-47DB-9408-B7BEF54B2895}" type="presParOf" srcId="{445E10E4-3FAD-4E53-902A-8406D1973B71}" destId="{ACDA65DE-1E61-450F-826B-443A0BE508D9}" srcOrd="0" destOrd="0" presId="urn:microsoft.com/office/officeart/2005/8/layout/vList4"/>
    <dgm:cxn modelId="{2C88D215-80F3-48E6-9C82-B910CDF37BBD}" type="presParOf" srcId="{445E10E4-3FAD-4E53-902A-8406D1973B71}" destId="{DCDADACB-A85E-4A45-8F34-AA40C7D8B05B}" srcOrd="1" destOrd="0" presId="urn:microsoft.com/office/officeart/2005/8/layout/vList4"/>
    <dgm:cxn modelId="{7A79B4FA-0C5B-44E6-8778-2E648B9914EE}" type="presParOf" srcId="{445E10E4-3FAD-4E53-902A-8406D1973B71}" destId="{57A54180-837A-473A-B684-6AC4075555A6}" srcOrd="2" destOrd="0" presId="urn:microsoft.com/office/officeart/2005/8/layout/vList4"/>
    <dgm:cxn modelId="{5486EB14-C6E5-43A0-B0B4-27CAADB31359}" type="presParOf" srcId="{0E5E73A3-72BB-4D9F-822A-0940071B0323}" destId="{82BE98C1-E8B4-4DA4-B513-595DF13A911F}" srcOrd="1" destOrd="0" presId="urn:microsoft.com/office/officeart/2005/8/layout/vList4"/>
    <dgm:cxn modelId="{DFFDA8DA-0885-4996-BF27-BF41E1BB7175}" type="presParOf" srcId="{0E5E73A3-72BB-4D9F-822A-0940071B0323}" destId="{AEF81CEE-7D56-478B-B94C-74201ABC96DA}" srcOrd="2" destOrd="0" presId="urn:microsoft.com/office/officeart/2005/8/layout/vList4"/>
    <dgm:cxn modelId="{F30C2B3D-0294-4C28-9352-7B53515814F6}" type="presParOf" srcId="{AEF81CEE-7D56-478B-B94C-74201ABC96DA}" destId="{7C4DBB21-9DD5-444C-A444-00EDE79E78AB}" srcOrd="0" destOrd="0" presId="urn:microsoft.com/office/officeart/2005/8/layout/vList4"/>
    <dgm:cxn modelId="{F3CBDB92-C24F-41F9-BBBD-B8B153586C4D}" type="presParOf" srcId="{AEF81CEE-7D56-478B-B94C-74201ABC96DA}" destId="{C2BAA90B-B805-4D6F-A26F-02249EA4F8BF}" srcOrd="1" destOrd="0" presId="urn:microsoft.com/office/officeart/2005/8/layout/vList4"/>
    <dgm:cxn modelId="{1C2215EE-7A5F-459D-A944-A0D858A9258E}" type="presParOf" srcId="{AEF81CEE-7D56-478B-B94C-74201ABC96DA}" destId="{B4AED83A-B846-4E6A-A4C5-E805DDD86413}" srcOrd="2" destOrd="0" presId="urn:microsoft.com/office/officeart/2005/8/layout/vList4"/>
    <dgm:cxn modelId="{F2D8DE0C-4C95-4DDF-BD84-2591536BCABF}" type="presParOf" srcId="{0E5E73A3-72BB-4D9F-822A-0940071B0323}" destId="{2E8B2A3C-1D15-4AED-95E3-0F632DD6B342}" srcOrd="3" destOrd="0" presId="urn:microsoft.com/office/officeart/2005/8/layout/vList4"/>
    <dgm:cxn modelId="{4BD7B84A-1110-40BF-A185-9ACC7222E8B1}" type="presParOf" srcId="{0E5E73A3-72BB-4D9F-822A-0940071B0323}" destId="{90999452-94F9-43FF-9E20-9A6EB5EA5171}" srcOrd="4" destOrd="0" presId="urn:microsoft.com/office/officeart/2005/8/layout/vList4"/>
    <dgm:cxn modelId="{781747C6-E8E4-406E-9CE6-8268EEC96E6A}" type="presParOf" srcId="{90999452-94F9-43FF-9E20-9A6EB5EA5171}" destId="{1B9D2993-1CF4-425B-9E99-2A2A5A68416A}" srcOrd="0" destOrd="0" presId="urn:microsoft.com/office/officeart/2005/8/layout/vList4"/>
    <dgm:cxn modelId="{52D71D2C-9431-4E2F-8220-92D85EBF0513}" type="presParOf" srcId="{90999452-94F9-43FF-9E20-9A6EB5EA5171}" destId="{8E28B60A-4A1F-462D-9373-6645F7A58EA3}" srcOrd="1" destOrd="0" presId="urn:microsoft.com/office/officeart/2005/8/layout/vList4"/>
    <dgm:cxn modelId="{EC9FDB6C-4BAF-449D-8538-4A08403072C4}" type="presParOf" srcId="{90999452-94F9-43FF-9E20-9A6EB5EA5171}" destId="{30E8BD8E-1418-4349-A75F-99EF7D320CF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E1104A-68F6-4796-8E40-51BCE4B5ACB9}" type="doc">
      <dgm:prSet loTypeId="urn:microsoft.com/office/officeart/2008/layout/PictureStrips" loCatId="picture" qsTypeId="urn:microsoft.com/office/officeart/2005/8/quickstyle/simple1" qsCatId="simple" csTypeId="urn:microsoft.com/office/officeart/2005/8/colors/colorful1" csCatId="colorful" phldr="1"/>
      <dgm:spPr/>
      <dgm:t>
        <a:bodyPr/>
        <a:lstStyle/>
        <a:p>
          <a:endParaRPr lang="it-IT"/>
        </a:p>
      </dgm:t>
    </dgm:pt>
    <dgm:pt modelId="{E6D1C6B7-516C-4255-A783-660E82853070}">
      <dgm:prSet phldrT="[Testo]"/>
      <dgm:spPr/>
      <dgm:t>
        <a:bodyPr/>
        <a:lstStyle/>
        <a:p>
          <a:r>
            <a:rPr lang="it-IT" dirty="0" smtClean="0"/>
            <a:t>Altomonte: potenziamento della mensa di </a:t>
          </a:r>
          <a:r>
            <a:rPr lang="it-IT" dirty="0" err="1" smtClean="0"/>
            <a:t>Mamre</a:t>
          </a:r>
          <a:r>
            <a:rPr lang="it-IT" dirty="0" smtClean="0"/>
            <a:t> e realizzazione di un centro di accoglienza</a:t>
          </a:r>
          <a:endParaRPr lang="it-IT" dirty="0"/>
        </a:p>
      </dgm:t>
    </dgm:pt>
    <dgm:pt modelId="{FB096435-A51E-44D7-AB98-91A469C6B3A0}" type="parTrans" cxnId="{956AEB02-EFA1-4E86-9F61-5F6A20B091CB}">
      <dgm:prSet/>
      <dgm:spPr/>
      <dgm:t>
        <a:bodyPr/>
        <a:lstStyle/>
        <a:p>
          <a:endParaRPr lang="it-IT"/>
        </a:p>
      </dgm:t>
    </dgm:pt>
    <dgm:pt modelId="{6035EA6C-4F5D-403F-B9CD-1EF1EFAB5873}" type="sibTrans" cxnId="{956AEB02-EFA1-4E86-9F61-5F6A20B091CB}">
      <dgm:prSet/>
      <dgm:spPr/>
      <dgm:t>
        <a:bodyPr/>
        <a:lstStyle/>
        <a:p>
          <a:endParaRPr lang="it-IT"/>
        </a:p>
      </dgm:t>
    </dgm:pt>
    <dgm:pt modelId="{D4A052A9-EECF-4633-ACF6-9A62AD454280}">
      <dgm:prSet phldrT="[Testo]"/>
      <dgm:spPr/>
      <dgm:t>
        <a:bodyPr/>
        <a:lstStyle/>
        <a:p>
          <a:r>
            <a:rPr lang="it-IT" dirty="0" smtClean="0"/>
            <a:t>Cassano: definizione del progetto «</a:t>
          </a:r>
          <a:r>
            <a:rPr lang="it-IT" i="1" dirty="0" smtClean="0"/>
            <a:t>L’appetito vien studiando</a:t>
          </a:r>
          <a:r>
            <a:rPr lang="it-IT" dirty="0" smtClean="0"/>
            <a:t> » per minori a rischio di devianza</a:t>
          </a:r>
          <a:endParaRPr lang="it-IT" dirty="0"/>
        </a:p>
      </dgm:t>
    </dgm:pt>
    <dgm:pt modelId="{98E506B8-72EC-4856-8F21-791DB60A0485}" type="parTrans" cxnId="{BE616CCD-AFA8-4C72-AB1C-2823522A5861}">
      <dgm:prSet/>
      <dgm:spPr/>
      <dgm:t>
        <a:bodyPr/>
        <a:lstStyle/>
        <a:p>
          <a:endParaRPr lang="it-IT"/>
        </a:p>
      </dgm:t>
    </dgm:pt>
    <dgm:pt modelId="{5078448C-FC78-4B69-8802-B8FE57102454}" type="sibTrans" cxnId="{BE616CCD-AFA8-4C72-AB1C-2823522A5861}">
      <dgm:prSet/>
      <dgm:spPr/>
      <dgm:t>
        <a:bodyPr/>
        <a:lstStyle/>
        <a:p>
          <a:endParaRPr lang="it-IT"/>
        </a:p>
      </dgm:t>
    </dgm:pt>
    <dgm:pt modelId="{11E37B20-7EFD-4746-AB3F-ABEBE4086F7A}">
      <dgm:prSet phldrT="[Testo]"/>
      <dgm:spPr/>
      <dgm:t>
        <a:bodyPr/>
        <a:lstStyle/>
        <a:p>
          <a:r>
            <a:rPr lang="it-IT" dirty="0" smtClean="0"/>
            <a:t>Lauropoli: sostegno del centro San Martino e ideazione di un centro socio-educativo per ragazzi intitolato a Don Bosco</a:t>
          </a:r>
          <a:endParaRPr lang="it-IT" dirty="0"/>
        </a:p>
      </dgm:t>
    </dgm:pt>
    <dgm:pt modelId="{4E7F020A-2C73-4355-A22F-4079CB99256B}" type="parTrans" cxnId="{B709B93C-3ABD-46DE-99C9-206EEE6F28E4}">
      <dgm:prSet/>
      <dgm:spPr/>
      <dgm:t>
        <a:bodyPr/>
        <a:lstStyle/>
        <a:p>
          <a:endParaRPr lang="it-IT"/>
        </a:p>
      </dgm:t>
    </dgm:pt>
    <dgm:pt modelId="{93525F0D-971E-401E-A8B1-EA86AEBFAE7E}" type="sibTrans" cxnId="{B709B93C-3ABD-46DE-99C9-206EEE6F28E4}">
      <dgm:prSet/>
      <dgm:spPr/>
      <dgm:t>
        <a:bodyPr/>
        <a:lstStyle/>
        <a:p>
          <a:endParaRPr lang="it-IT"/>
        </a:p>
      </dgm:t>
    </dgm:pt>
    <dgm:pt modelId="{59D883FE-21F0-42C0-87BF-219C267D81C7}" type="pres">
      <dgm:prSet presAssocID="{71E1104A-68F6-4796-8E40-51BCE4B5ACB9}" presName="Name0" presStyleCnt="0">
        <dgm:presLayoutVars>
          <dgm:dir/>
          <dgm:resizeHandles val="exact"/>
        </dgm:presLayoutVars>
      </dgm:prSet>
      <dgm:spPr/>
      <dgm:t>
        <a:bodyPr/>
        <a:lstStyle/>
        <a:p>
          <a:endParaRPr lang="it-IT"/>
        </a:p>
      </dgm:t>
    </dgm:pt>
    <dgm:pt modelId="{4684E83C-5237-46DC-86A8-2CC5E40FF61B}" type="pres">
      <dgm:prSet presAssocID="{E6D1C6B7-516C-4255-A783-660E82853070}" presName="composite" presStyleCnt="0"/>
      <dgm:spPr/>
    </dgm:pt>
    <dgm:pt modelId="{27C3B6BA-2A03-429A-8D08-8FD4735C9BCA}" type="pres">
      <dgm:prSet presAssocID="{E6D1C6B7-516C-4255-A783-660E82853070}" presName="rect1" presStyleLbl="trAlignAcc1" presStyleIdx="0" presStyleCnt="3">
        <dgm:presLayoutVars>
          <dgm:bulletEnabled val="1"/>
        </dgm:presLayoutVars>
      </dgm:prSet>
      <dgm:spPr/>
      <dgm:t>
        <a:bodyPr/>
        <a:lstStyle/>
        <a:p>
          <a:endParaRPr lang="it-IT"/>
        </a:p>
      </dgm:t>
    </dgm:pt>
    <dgm:pt modelId="{22150464-3829-43CF-8277-3DFE345A4961}" type="pres">
      <dgm:prSet presAssocID="{E6D1C6B7-516C-4255-A783-660E82853070}" presName="rect2" presStyleLbl="fgImgPlace1" presStyleIdx="0" presStyleCnt="3" custScaleX="170203" custScaleY="83984" custLinFactNeighborX="-61725" custLinFactNeighborY="1349"/>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B2287C20-69D9-45E5-81B4-5F90103EF099}" type="pres">
      <dgm:prSet presAssocID="{6035EA6C-4F5D-403F-B9CD-1EF1EFAB5873}" presName="sibTrans" presStyleCnt="0"/>
      <dgm:spPr/>
    </dgm:pt>
    <dgm:pt modelId="{0021A05F-5AA8-4E3D-8F88-2645D40FEC9C}" type="pres">
      <dgm:prSet presAssocID="{D4A052A9-EECF-4633-ACF6-9A62AD454280}" presName="composite" presStyleCnt="0"/>
      <dgm:spPr/>
    </dgm:pt>
    <dgm:pt modelId="{400539A8-0AB8-4187-8306-14731CCB923F}" type="pres">
      <dgm:prSet presAssocID="{D4A052A9-EECF-4633-ACF6-9A62AD454280}" presName="rect1" presStyleLbl="trAlignAcc1" presStyleIdx="1" presStyleCnt="3">
        <dgm:presLayoutVars>
          <dgm:bulletEnabled val="1"/>
        </dgm:presLayoutVars>
      </dgm:prSet>
      <dgm:spPr/>
      <dgm:t>
        <a:bodyPr/>
        <a:lstStyle/>
        <a:p>
          <a:endParaRPr lang="it-IT"/>
        </a:p>
      </dgm:t>
    </dgm:pt>
    <dgm:pt modelId="{EC160F11-E4D7-4AAB-A031-184F152C3EF6}" type="pres">
      <dgm:prSet presAssocID="{D4A052A9-EECF-4633-ACF6-9A62AD454280}" presName="rect2" presStyleLbl="fgImgPlace1" presStyleIdx="1" presStyleCnt="3" custScaleX="169337" custScaleY="81158" custLinFactNeighborX="-57569" custLinFactNeighborY="5154"/>
      <dgm:spPr>
        <a:blipFill>
          <a:blip xmlns:r="http://schemas.openxmlformats.org/officeDocument/2006/relationships" r:embed="rId2">
            <a:extLst>
              <a:ext uri="{28A0092B-C50C-407E-A947-70E740481C1C}">
                <a14:useLocalDpi xmlns:a14="http://schemas.microsoft.com/office/drawing/2010/main" val="0"/>
              </a:ext>
            </a:extLst>
          </a:blip>
          <a:srcRect/>
          <a:stretch>
            <a:fillRect l="-82000" r="-82000"/>
          </a:stretch>
        </a:blipFill>
      </dgm:spPr>
    </dgm:pt>
    <dgm:pt modelId="{544DA35F-D662-423A-961F-59712720E88F}" type="pres">
      <dgm:prSet presAssocID="{5078448C-FC78-4B69-8802-B8FE57102454}" presName="sibTrans" presStyleCnt="0"/>
      <dgm:spPr/>
    </dgm:pt>
    <dgm:pt modelId="{124AD98A-3AC5-4017-91A6-398AD62B4727}" type="pres">
      <dgm:prSet presAssocID="{11E37B20-7EFD-4746-AB3F-ABEBE4086F7A}" presName="composite" presStyleCnt="0"/>
      <dgm:spPr/>
    </dgm:pt>
    <dgm:pt modelId="{3E25A6A9-3C8B-4D8E-AC8C-F41F4889FDD3}" type="pres">
      <dgm:prSet presAssocID="{11E37B20-7EFD-4746-AB3F-ABEBE4086F7A}" presName="rect1" presStyleLbl="trAlignAcc1" presStyleIdx="2" presStyleCnt="3">
        <dgm:presLayoutVars>
          <dgm:bulletEnabled val="1"/>
        </dgm:presLayoutVars>
      </dgm:prSet>
      <dgm:spPr/>
      <dgm:t>
        <a:bodyPr/>
        <a:lstStyle/>
        <a:p>
          <a:endParaRPr lang="it-IT"/>
        </a:p>
      </dgm:t>
    </dgm:pt>
    <dgm:pt modelId="{F354498E-A39C-48EE-8603-0F7516B75709}" type="pres">
      <dgm:prSet presAssocID="{11E37B20-7EFD-4746-AB3F-ABEBE4086F7A}" presName="rect2" presStyleLbl="fgImgPlace1" presStyleIdx="2" presStyleCnt="3" custScaleX="169634" custScaleY="86598" custLinFactNeighborX="-52207" custLinFactNeighborY="443"/>
      <dgm:spPr>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dgm:spPr>
    </dgm:pt>
  </dgm:ptLst>
  <dgm:cxnLst>
    <dgm:cxn modelId="{BE616CCD-AFA8-4C72-AB1C-2823522A5861}" srcId="{71E1104A-68F6-4796-8E40-51BCE4B5ACB9}" destId="{D4A052A9-EECF-4633-ACF6-9A62AD454280}" srcOrd="1" destOrd="0" parTransId="{98E506B8-72EC-4856-8F21-791DB60A0485}" sibTransId="{5078448C-FC78-4B69-8802-B8FE57102454}"/>
    <dgm:cxn modelId="{B709B93C-3ABD-46DE-99C9-206EEE6F28E4}" srcId="{71E1104A-68F6-4796-8E40-51BCE4B5ACB9}" destId="{11E37B20-7EFD-4746-AB3F-ABEBE4086F7A}" srcOrd="2" destOrd="0" parTransId="{4E7F020A-2C73-4355-A22F-4079CB99256B}" sibTransId="{93525F0D-971E-401E-A8B1-EA86AEBFAE7E}"/>
    <dgm:cxn modelId="{42C66087-C95F-4AF8-B2C4-13E5BB921B6B}" type="presOf" srcId="{11E37B20-7EFD-4746-AB3F-ABEBE4086F7A}" destId="{3E25A6A9-3C8B-4D8E-AC8C-F41F4889FDD3}" srcOrd="0" destOrd="0" presId="urn:microsoft.com/office/officeart/2008/layout/PictureStrips"/>
    <dgm:cxn modelId="{1CF58297-BA98-4186-9C62-F2B89118CEF0}" type="presOf" srcId="{D4A052A9-EECF-4633-ACF6-9A62AD454280}" destId="{400539A8-0AB8-4187-8306-14731CCB923F}" srcOrd="0" destOrd="0" presId="urn:microsoft.com/office/officeart/2008/layout/PictureStrips"/>
    <dgm:cxn modelId="{A63C6CAB-864C-4005-84B2-B169160DBD07}" type="presOf" srcId="{E6D1C6B7-516C-4255-A783-660E82853070}" destId="{27C3B6BA-2A03-429A-8D08-8FD4735C9BCA}" srcOrd="0" destOrd="0" presId="urn:microsoft.com/office/officeart/2008/layout/PictureStrips"/>
    <dgm:cxn modelId="{956AEB02-EFA1-4E86-9F61-5F6A20B091CB}" srcId="{71E1104A-68F6-4796-8E40-51BCE4B5ACB9}" destId="{E6D1C6B7-516C-4255-A783-660E82853070}" srcOrd="0" destOrd="0" parTransId="{FB096435-A51E-44D7-AB98-91A469C6B3A0}" sibTransId="{6035EA6C-4F5D-403F-B9CD-1EF1EFAB5873}"/>
    <dgm:cxn modelId="{06CED7B2-24AD-4CF1-9609-EE14E6CB71AF}" type="presOf" srcId="{71E1104A-68F6-4796-8E40-51BCE4B5ACB9}" destId="{59D883FE-21F0-42C0-87BF-219C267D81C7}" srcOrd="0" destOrd="0" presId="urn:microsoft.com/office/officeart/2008/layout/PictureStrips"/>
    <dgm:cxn modelId="{A944056D-BAC6-45A9-B4FC-CA9767681A17}" type="presParOf" srcId="{59D883FE-21F0-42C0-87BF-219C267D81C7}" destId="{4684E83C-5237-46DC-86A8-2CC5E40FF61B}" srcOrd="0" destOrd="0" presId="urn:microsoft.com/office/officeart/2008/layout/PictureStrips"/>
    <dgm:cxn modelId="{B27EFF07-801F-4FF1-9C13-CE329AEA8CC0}" type="presParOf" srcId="{4684E83C-5237-46DC-86A8-2CC5E40FF61B}" destId="{27C3B6BA-2A03-429A-8D08-8FD4735C9BCA}" srcOrd="0" destOrd="0" presId="urn:microsoft.com/office/officeart/2008/layout/PictureStrips"/>
    <dgm:cxn modelId="{2CAFD802-B548-4DEF-B471-A002FE5187DD}" type="presParOf" srcId="{4684E83C-5237-46DC-86A8-2CC5E40FF61B}" destId="{22150464-3829-43CF-8277-3DFE345A4961}" srcOrd="1" destOrd="0" presId="urn:microsoft.com/office/officeart/2008/layout/PictureStrips"/>
    <dgm:cxn modelId="{DB541957-CD63-48D7-9532-E7ED16667113}" type="presParOf" srcId="{59D883FE-21F0-42C0-87BF-219C267D81C7}" destId="{B2287C20-69D9-45E5-81B4-5F90103EF099}" srcOrd="1" destOrd="0" presId="urn:microsoft.com/office/officeart/2008/layout/PictureStrips"/>
    <dgm:cxn modelId="{D517A66C-BDBF-4AF8-840B-62A1B19EBE97}" type="presParOf" srcId="{59D883FE-21F0-42C0-87BF-219C267D81C7}" destId="{0021A05F-5AA8-4E3D-8F88-2645D40FEC9C}" srcOrd="2" destOrd="0" presId="urn:microsoft.com/office/officeart/2008/layout/PictureStrips"/>
    <dgm:cxn modelId="{E6568206-FAF6-491E-B5E1-FEB9203688B9}" type="presParOf" srcId="{0021A05F-5AA8-4E3D-8F88-2645D40FEC9C}" destId="{400539A8-0AB8-4187-8306-14731CCB923F}" srcOrd="0" destOrd="0" presId="urn:microsoft.com/office/officeart/2008/layout/PictureStrips"/>
    <dgm:cxn modelId="{82E0B4DB-9A74-4B37-98D7-A23B46F4A439}" type="presParOf" srcId="{0021A05F-5AA8-4E3D-8F88-2645D40FEC9C}" destId="{EC160F11-E4D7-4AAB-A031-184F152C3EF6}" srcOrd="1" destOrd="0" presId="urn:microsoft.com/office/officeart/2008/layout/PictureStrips"/>
    <dgm:cxn modelId="{1CB90B59-AC42-4819-A470-6627E4C6F781}" type="presParOf" srcId="{59D883FE-21F0-42C0-87BF-219C267D81C7}" destId="{544DA35F-D662-423A-961F-59712720E88F}" srcOrd="3" destOrd="0" presId="urn:microsoft.com/office/officeart/2008/layout/PictureStrips"/>
    <dgm:cxn modelId="{70DB3E7F-76A0-4EA7-AC9F-A90086180102}" type="presParOf" srcId="{59D883FE-21F0-42C0-87BF-219C267D81C7}" destId="{124AD98A-3AC5-4017-91A6-398AD62B4727}" srcOrd="4" destOrd="0" presId="urn:microsoft.com/office/officeart/2008/layout/PictureStrips"/>
    <dgm:cxn modelId="{1E6BA6BC-7F05-42BA-A13B-6762B2D7730E}" type="presParOf" srcId="{124AD98A-3AC5-4017-91A6-398AD62B4727}" destId="{3E25A6A9-3C8B-4D8E-AC8C-F41F4889FDD3}" srcOrd="0" destOrd="0" presId="urn:microsoft.com/office/officeart/2008/layout/PictureStrips"/>
    <dgm:cxn modelId="{D014FFD0-5D7E-4F91-8990-5EDF317CA2F2}" type="presParOf" srcId="{124AD98A-3AC5-4017-91A6-398AD62B4727}" destId="{F354498E-A39C-48EE-8603-0F7516B7570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769046-65C1-4967-8176-A1904A42CC3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7538FF22-682C-4443-9B08-003F30704415}">
      <dgm:prSet phldrT="[Testo]" custT="1"/>
      <dgm:spPr/>
      <dgm:t>
        <a:bodyPr/>
        <a:lstStyle/>
        <a:p>
          <a:r>
            <a:rPr lang="it-IT" sz="1800" dirty="0" smtClean="0"/>
            <a:t>Adeguamento dell’ex Convitto Vescovile «Sacro Cuore» come centro socio-educativo </a:t>
          </a:r>
          <a:endParaRPr lang="it-IT" sz="1800" dirty="0"/>
        </a:p>
      </dgm:t>
    </dgm:pt>
    <dgm:pt modelId="{DB64E8A7-3BF1-4262-8919-F62F5CE5F664}" type="parTrans" cxnId="{B97E688B-6263-49BA-81D6-A1A7EB1F9B62}">
      <dgm:prSet/>
      <dgm:spPr/>
      <dgm:t>
        <a:bodyPr/>
        <a:lstStyle/>
        <a:p>
          <a:endParaRPr lang="it-IT"/>
        </a:p>
      </dgm:t>
    </dgm:pt>
    <dgm:pt modelId="{0349764C-5BEE-48EB-AEC1-CEB286D3D5C1}" type="sibTrans" cxnId="{B97E688B-6263-49BA-81D6-A1A7EB1F9B62}">
      <dgm:prSet/>
      <dgm:spPr/>
      <dgm:t>
        <a:bodyPr/>
        <a:lstStyle/>
        <a:p>
          <a:endParaRPr lang="it-IT"/>
        </a:p>
      </dgm:t>
    </dgm:pt>
    <dgm:pt modelId="{D41D68CB-B412-4EB1-8092-FD6B2285BD03}">
      <dgm:prSet phldrT="[Testo]" custT="1"/>
      <dgm:spPr/>
      <dgm:t>
        <a:bodyPr/>
        <a:lstStyle/>
        <a:p>
          <a:r>
            <a:rPr lang="it-IT" sz="1800" dirty="0" smtClean="0"/>
            <a:t>Dislocazione della mensa dei poveri «Casa Betania» di Castrovillari presso il Convitto Vescovile</a:t>
          </a:r>
          <a:endParaRPr lang="it-IT" sz="1800" dirty="0"/>
        </a:p>
      </dgm:t>
    </dgm:pt>
    <dgm:pt modelId="{9C078C78-C295-40EB-9DC1-1E1EB5A279D9}" type="parTrans" cxnId="{23042B99-1E4E-486D-8262-00DC0686F11F}">
      <dgm:prSet/>
      <dgm:spPr/>
      <dgm:t>
        <a:bodyPr/>
        <a:lstStyle/>
        <a:p>
          <a:endParaRPr lang="it-IT"/>
        </a:p>
      </dgm:t>
    </dgm:pt>
    <dgm:pt modelId="{645A300C-B536-475D-B4E3-83E88C072719}" type="sibTrans" cxnId="{23042B99-1E4E-486D-8262-00DC0686F11F}">
      <dgm:prSet/>
      <dgm:spPr/>
      <dgm:t>
        <a:bodyPr/>
        <a:lstStyle/>
        <a:p>
          <a:endParaRPr lang="it-IT"/>
        </a:p>
      </dgm:t>
    </dgm:pt>
    <dgm:pt modelId="{20968B59-9701-47FD-B079-06B4EE815AA5}">
      <dgm:prSet phldrT="[Testo]" custT="1"/>
      <dgm:spPr/>
      <dgm:t>
        <a:bodyPr/>
        <a:lstStyle/>
        <a:p>
          <a:r>
            <a:rPr lang="it-IT" sz="1800" dirty="0" smtClean="0"/>
            <a:t>Proposta per ogni Vicaria: cercare la condizione per la remissione del debito delle famiglie più povere</a:t>
          </a:r>
          <a:endParaRPr lang="it-IT" sz="1800" dirty="0"/>
        </a:p>
      </dgm:t>
    </dgm:pt>
    <dgm:pt modelId="{7E70EF43-5AD3-422E-8452-8F257F4D5D43}" type="parTrans" cxnId="{D63C02CF-8E11-47EA-8589-6FF45E547895}">
      <dgm:prSet/>
      <dgm:spPr/>
      <dgm:t>
        <a:bodyPr/>
        <a:lstStyle/>
        <a:p>
          <a:endParaRPr lang="it-IT"/>
        </a:p>
      </dgm:t>
    </dgm:pt>
    <dgm:pt modelId="{DE3FD364-65DB-43AA-A1F5-185A4E84E9DC}" type="sibTrans" cxnId="{D63C02CF-8E11-47EA-8589-6FF45E547895}">
      <dgm:prSet/>
      <dgm:spPr/>
      <dgm:t>
        <a:bodyPr/>
        <a:lstStyle/>
        <a:p>
          <a:endParaRPr lang="it-IT"/>
        </a:p>
      </dgm:t>
    </dgm:pt>
    <dgm:pt modelId="{AEE21EB8-D762-430E-8C04-1EBE51275A11}" type="pres">
      <dgm:prSet presAssocID="{C6769046-65C1-4967-8176-A1904A42CC3E}" presName="Name0" presStyleCnt="0">
        <dgm:presLayoutVars>
          <dgm:dir/>
          <dgm:resizeHandles val="exact"/>
        </dgm:presLayoutVars>
      </dgm:prSet>
      <dgm:spPr/>
      <dgm:t>
        <a:bodyPr/>
        <a:lstStyle/>
        <a:p>
          <a:endParaRPr lang="it-IT"/>
        </a:p>
      </dgm:t>
    </dgm:pt>
    <dgm:pt modelId="{23407430-0FBD-4AE5-B191-83DE5DF131D2}" type="pres">
      <dgm:prSet presAssocID="{7538FF22-682C-4443-9B08-003F30704415}" presName="composite" presStyleCnt="0"/>
      <dgm:spPr/>
    </dgm:pt>
    <dgm:pt modelId="{9EC04A51-26CC-4B6E-8F57-BF658CAB99B7}" type="pres">
      <dgm:prSet presAssocID="{7538FF22-682C-4443-9B08-003F30704415}" presName="rect1" presStyleLbl="trAlignAcc1" presStyleIdx="0" presStyleCnt="3" custScaleY="112707" custLinFactNeighborX="3573" custLinFactNeighborY="9280">
        <dgm:presLayoutVars>
          <dgm:bulletEnabled val="1"/>
        </dgm:presLayoutVars>
      </dgm:prSet>
      <dgm:spPr/>
      <dgm:t>
        <a:bodyPr/>
        <a:lstStyle/>
        <a:p>
          <a:endParaRPr lang="it-IT"/>
        </a:p>
      </dgm:t>
    </dgm:pt>
    <dgm:pt modelId="{BD4FE6D9-9F7A-4B32-A8F3-8E0C77EDD5E8}" type="pres">
      <dgm:prSet presAssocID="{7538FF22-682C-4443-9B08-003F30704415}" presName="rect2" presStyleLbl="fgImgPlace1" presStyleIdx="0" presStyleCnt="3" custScaleX="104210" custScaleY="89214" custLinFactNeighborX="-10913" custLinFactNeighborY="9589"/>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t>
        <a:bodyPr/>
        <a:lstStyle/>
        <a:p>
          <a:endParaRPr lang="it-IT"/>
        </a:p>
      </dgm:t>
    </dgm:pt>
    <dgm:pt modelId="{A19979BB-54A8-47A6-A608-977EF705170A}" type="pres">
      <dgm:prSet presAssocID="{0349764C-5BEE-48EB-AEC1-CEB286D3D5C1}" presName="sibTrans" presStyleCnt="0"/>
      <dgm:spPr/>
    </dgm:pt>
    <dgm:pt modelId="{2FA62E93-F747-46B1-BCF7-1A20E19ED02F}" type="pres">
      <dgm:prSet presAssocID="{D41D68CB-B412-4EB1-8092-FD6B2285BD03}" presName="composite" presStyleCnt="0"/>
      <dgm:spPr/>
    </dgm:pt>
    <dgm:pt modelId="{60BA7080-81CE-40AE-85A8-E5D2A3765333}" type="pres">
      <dgm:prSet presAssocID="{D41D68CB-B412-4EB1-8092-FD6B2285BD03}" presName="rect1" presStyleLbl="trAlignAcc1" presStyleIdx="1" presStyleCnt="3" custLinFactNeighborX="4358" custLinFactNeighborY="9384">
        <dgm:presLayoutVars>
          <dgm:bulletEnabled val="1"/>
        </dgm:presLayoutVars>
      </dgm:prSet>
      <dgm:spPr/>
      <dgm:t>
        <a:bodyPr/>
        <a:lstStyle/>
        <a:p>
          <a:endParaRPr lang="it-IT"/>
        </a:p>
      </dgm:t>
    </dgm:pt>
    <dgm:pt modelId="{485F36BB-E675-4C04-88B8-7A3E632E065F}" type="pres">
      <dgm:prSet presAssocID="{D41D68CB-B412-4EB1-8092-FD6B2285BD03}" presName="rect2" presStyleLbl="fgImgPlace1" presStyleIdx="1" presStyleCnt="3" custScaleX="108646" custScaleY="84120" custLinFactNeighborX="-9804" custLinFactNeighborY="1536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pt>
    <dgm:pt modelId="{F72A92BE-9963-4E95-8388-72507184737C}" type="pres">
      <dgm:prSet presAssocID="{645A300C-B536-475D-B4E3-83E88C072719}" presName="sibTrans" presStyleCnt="0"/>
      <dgm:spPr/>
    </dgm:pt>
    <dgm:pt modelId="{031D4187-84DA-4D86-BB46-AFED47645035}" type="pres">
      <dgm:prSet presAssocID="{20968B59-9701-47FD-B079-06B4EE815AA5}" presName="composite" presStyleCnt="0"/>
      <dgm:spPr/>
    </dgm:pt>
    <dgm:pt modelId="{83893FCA-5BC0-48F3-BC99-10E3595B22C1}" type="pres">
      <dgm:prSet presAssocID="{20968B59-9701-47FD-B079-06B4EE815AA5}" presName="rect1" presStyleLbl="trAlignAcc1" presStyleIdx="2" presStyleCnt="3" custLinFactNeighborX="2297" custLinFactNeighborY="8556">
        <dgm:presLayoutVars>
          <dgm:bulletEnabled val="1"/>
        </dgm:presLayoutVars>
      </dgm:prSet>
      <dgm:spPr/>
      <dgm:t>
        <a:bodyPr/>
        <a:lstStyle/>
        <a:p>
          <a:endParaRPr lang="it-IT"/>
        </a:p>
      </dgm:t>
    </dgm:pt>
    <dgm:pt modelId="{41A3E92B-830A-4B77-BF9B-099FCC838056}" type="pres">
      <dgm:prSet presAssocID="{20968B59-9701-47FD-B079-06B4EE815AA5}" presName="rect2" presStyleLbl="fgImgPlace1" presStyleIdx="2" presStyleCnt="3" custScaleX="129091" custScaleY="80304" custLinFactNeighborX="-5147" custLinFactNeighborY="34011"/>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Lst>
  <dgm:cxnLst>
    <dgm:cxn modelId="{B97E688B-6263-49BA-81D6-A1A7EB1F9B62}" srcId="{C6769046-65C1-4967-8176-A1904A42CC3E}" destId="{7538FF22-682C-4443-9B08-003F30704415}" srcOrd="0" destOrd="0" parTransId="{DB64E8A7-3BF1-4262-8919-F62F5CE5F664}" sibTransId="{0349764C-5BEE-48EB-AEC1-CEB286D3D5C1}"/>
    <dgm:cxn modelId="{D63C02CF-8E11-47EA-8589-6FF45E547895}" srcId="{C6769046-65C1-4967-8176-A1904A42CC3E}" destId="{20968B59-9701-47FD-B079-06B4EE815AA5}" srcOrd="2" destOrd="0" parTransId="{7E70EF43-5AD3-422E-8452-8F257F4D5D43}" sibTransId="{DE3FD364-65DB-43AA-A1F5-185A4E84E9DC}"/>
    <dgm:cxn modelId="{BB3888F4-DE28-4369-A603-AC1F0BB686AA}" type="presOf" srcId="{7538FF22-682C-4443-9B08-003F30704415}" destId="{9EC04A51-26CC-4B6E-8F57-BF658CAB99B7}" srcOrd="0" destOrd="0" presId="urn:microsoft.com/office/officeart/2008/layout/PictureStrips"/>
    <dgm:cxn modelId="{447B59FB-33B8-4043-9FA7-F21BF7ECA3D9}" type="presOf" srcId="{20968B59-9701-47FD-B079-06B4EE815AA5}" destId="{83893FCA-5BC0-48F3-BC99-10E3595B22C1}" srcOrd="0" destOrd="0" presId="urn:microsoft.com/office/officeart/2008/layout/PictureStrips"/>
    <dgm:cxn modelId="{23042B99-1E4E-486D-8262-00DC0686F11F}" srcId="{C6769046-65C1-4967-8176-A1904A42CC3E}" destId="{D41D68CB-B412-4EB1-8092-FD6B2285BD03}" srcOrd="1" destOrd="0" parTransId="{9C078C78-C295-40EB-9DC1-1E1EB5A279D9}" sibTransId="{645A300C-B536-475D-B4E3-83E88C072719}"/>
    <dgm:cxn modelId="{EA799DE4-C4B9-421B-9230-DB581E900E5F}" type="presOf" srcId="{C6769046-65C1-4967-8176-A1904A42CC3E}" destId="{AEE21EB8-D762-430E-8C04-1EBE51275A11}" srcOrd="0" destOrd="0" presId="urn:microsoft.com/office/officeart/2008/layout/PictureStrips"/>
    <dgm:cxn modelId="{62FFEAE5-44A1-498C-AC54-CE8CCB6EF06A}" type="presOf" srcId="{D41D68CB-B412-4EB1-8092-FD6B2285BD03}" destId="{60BA7080-81CE-40AE-85A8-E5D2A3765333}" srcOrd="0" destOrd="0" presId="urn:microsoft.com/office/officeart/2008/layout/PictureStrips"/>
    <dgm:cxn modelId="{067E4709-C298-4515-8FF1-ECAAD091AAEF}" type="presParOf" srcId="{AEE21EB8-D762-430E-8C04-1EBE51275A11}" destId="{23407430-0FBD-4AE5-B191-83DE5DF131D2}" srcOrd="0" destOrd="0" presId="urn:microsoft.com/office/officeart/2008/layout/PictureStrips"/>
    <dgm:cxn modelId="{8FA38F2E-C0F4-43E3-B609-C97EB6C45774}" type="presParOf" srcId="{23407430-0FBD-4AE5-B191-83DE5DF131D2}" destId="{9EC04A51-26CC-4B6E-8F57-BF658CAB99B7}" srcOrd="0" destOrd="0" presId="urn:microsoft.com/office/officeart/2008/layout/PictureStrips"/>
    <dgm:cxn modelId="{A70383CD-6949-42B5-A21E-DACEF9A9E72B}" type="presParOf" srcId="{23407430-0FBD-4AE5-B191-83DE5DF131D2}" destId="{BD4FE6D9-9F7A-4B32-A8F3-8E0C77EDD5E8}" srcOrd="1" destOrd="0" presId="urn:microsoft.com/office/officeart/2008/layout/PictureStrips"/>
    <dgm:cxn modelId="{E0D29CFF-B7C6-4B95-927B-822F3C593B9B}" type="presParOf" srcId="{AEE21EB8-D762-430E-8C04-1EBE51275A11}" destId="{A19979BB-54A8-47A6-A608-977EF705170A}" srcOrd="1" destOrd="0" presId="urn:microsoft.com/office/officeart/2008/layout/PictureStrips"/>
    <dgm:cxn modelId="{460D25A1-3741-4DC5-81CC-C8C75C729144}" type="presParOf" srcId="{AEE21EB8-D762-430E-8C04-1EBE51275A11}" destId="{2FA62E93-F747-46B1-BCF7-1A20E19ED02F}" srcOrd="2" destOrd="0" presId="urn:microsoft.com/office/officeart/2008/layout/PictureStrips"/>
    <dgm:cxn modelId="{3C22DE01-23A7-4C0A-BB88-FB07A73B32F1}" type="presParOf" srcId="{2FA62E93-F747-46B1-BCF7-1A20E19ED02F}" destId="{60BA7080-81CE-40AE-85A8-E5D2A3765333}" srcOrd="0" destOrd="0" presId="urn:microsoft.com/office/officeart/2008/layout/PictureStrips"/>
    <dgm:cxn modelId="{4E44EAC2-2F4E-4C13-811B-1DAA180CE172}" type="presParOf" srcId="{2FA62E93-F747-46B1-BCF7-1A20E19ED02F}" destId="{485F36BB-E675-4C04-88B8-7A3E632E065F}" srcOrd="1" destOrd="0" presId="urn:microsoft.com/office/officeart/2008/layout/PictureStrips"/>
    <dgm:cxn modelId="{FD4A53CC-0C70-4F54-BA09-FBCE25CB7503}" type="presParOf" srcId="{AEE21EB8-D762-430E-8C04-1EBE51275A11}" destId="{F72A92BE-9963-4E95-8388-72507184737C}" srcOrd="3" destOrd="0" presId="urn:microsoft.com/office/officeart/2008/layout/PictureStrips"/>
    <dgm:cxn modelId="{C8B3F2C1-BE28-4C1B-959D-B1CE1B303E0A}" type="presParOf" srcId="{AEE21EB8-D762-430E-8C04-1EBE51275A11}" destId="{031D4187-84DA-4D86-BB46-AFED47645035}" srcOrd="4" destOrd="0" presId="urn:microsoft.com/office/officeart/2008/layout/PictureStrips"/>
    <dgm:cxn modelId="{1505B0BB-ACEF-4096-A54E-30F8A2AD4603}" type="presParOf" srcId="{031D4187-84DA-4D86-BB46-AFED47645035}" destId="{83893FCA-5BC0-48F3-BC99-10E3595B22C1}" srcOrd="0" destOrd="0" presId="urn:microsoft.com/office/officeart/2008/layout/PictureStrips"/>
    <dgm:cxn modelId="{FDFCE746-751F-46C3-9B27-48AC5FA17E10}" type="presParOf" srcId="{031D4187-84DA-4D86-BB46-AFED47645035}" destId="{41A3E92B-830A-4B77-BF9B-099FCC83805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AE594-2838-4935-B087-72821A13B17C}"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it-IT"/>
        </a:p>
      </dgm:t>
    </dgm:pt>
    <dgm:pt modelId="{02551B76-BD3A-4135-9945-C25966FD2536}">
      <dgm:prSet phldrT="[Testo]" custT="1"/>
      <dgm:spPr/>
      <dgm:t>
        <a:bodyPr/>
        <a:lstStyle/>
        <a:p>
          <a:r>
            <a:rPr lang="it-IT" sz="1400" dirty="0" smtClean="0"/>
            <a:t>«Le consuetudini, gli stili, gli orari, il linguaggio, ogni struttura ecclesiale diventino un canale adeguato per l’evangelizzazione del mondo attuale»</a:t>
          </a:r>
        </a:p>
        <a:p>
          <a:r>
            <a:rPr lang="it-IT" sz="1400" dirty="0" smtClean="0"/>
            <a:t> </a:t>
          </a:r>
          <a:r>
            <a:rPr lang="it-IT" sz="1400" dirty="0" err="1" smtClean="0"/>
            <a:t>Evangelii</a:t>
          </a:r>
          <a:r>
            <a:rPr lang="it-IT" sz="1400" dirty="0" smtClean="0"/>
            <a:t> </a:t>
          </a:r>
          <a:r>
            <a:rPr lang="it-IT" sz="1400" dirty="0" err="1" smtClean="0"/>
            <a:t>Gaudium</a:t>
          </a:r>
          <a:r>
            <a:rPr lang="it-IT" sz="1400" dirty="0" smtClean="0"/>
            <a:t> n.27</a:t>
          </a:r>
          <a:endParaRPr lang="it-IT" sz="1400" dirty="0"/>
        </a:p>
      </dgm:t>
    </dgm:pt>
    <dgm:pt modelId="{FBD25FE0-3E42-41BF-B091-6D795DD07CC4}" type="parTrans" cxnId="{4D3BA504-F21F-41A9-84E1-164953672312}">
      <dgm:prSet/>
      <dgm:spPr/>
      <dgm:t>
        <a:bodyPr/>
        <a:lstStyle/>
        <a:p>
          <a:endParaRPr lang="it-IT"/>
        </a:p>
      </dgm:t>
    </dgm:pt>
    <dgm:pt modelId="{C51EFBED-6678-43E4-BDA7-AEED3462B43D}" type="sibTrans" cxnId="{4D3BA504-F21F-41A9-84E1-16495367231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it-IT"/>
        </a:p>
      </dgm:t>
    </dgm:pt>
    <dgm:pt modelId="{91506A8C-B0D1-4149-B665-AE37A2E9DE22}">
      <dgm:prSet custT="1"/>
      <dgm:spPr/>
      <dgm:t>
        <a:bodyPr/>
        <a:lstStyle/>
        <a:p>
          <a:r>
            <a:rPr lang="it-IT" sz="1400" dirty="0" smtClean="0">
              <a:latin typeface="+mj-lt"/>
            </a:rPr>
            <a:t>«Ci sono strutture ecclesiali che possono arrivare a condizionare un dinamismo evangelizzatore; egualmente, le buone strutture servono quando c’è una vita che le anima, le sostiene, le giudica. Senza vita nuova ed autentico spirito evangelico, senza fedeltà della Chiesa alla propria vocazione qualsiasi nuova struttura si corrompe con il tempo» </a:t>
          </a:r>
        </a:p>
        <a:p>
          <a:r>
            <a:rPr lang="it-IT" sz="1400" dirty="0" err="1" smtClean="0">
              <a:latin typeface="+mj-lt"/>
            </a:rPr>
            <a:t>Evangelii</a:t>
          </a:r>
          <a:r>
            <a:rPr lang="it-IT" sz="1400" dirty="0" smtClean="0">
              <a:latin typeface="+mj-lt"/>
            </a:rPr>
            <a:t> </a:t>
          </a:r>
          <a:r>
            <a:rPr lang="it-IT" sz="1400" dirty="0" err="1" smtClean="0">
              <a:latin typeface="+mj-lt"/>
            </a:rPr>
            <a:t>Gaudium</a:t>
          </a:r>
          <a:r>
            <a:rPr lang="it-IT" sz="1400" dirty="0" smtClean="0">
              <a:latin typeface="+mj-lt"/>
            </a:rPr>
            <a:t> n.26</a:t>
          </a:r>
        </a:p>
      </dgm:t>
    </dgm:pt>
    <dgm:pt modelId="{9DF59CD5-D233-4458-8559-3DE07999FB45}" type="parTrans" cxnId="{FFBE0D84-C61A-4A8C-8AC0-BAD6A6988A2E}">
      <dgm:prSet/>
      <dgm:spPr/>
      <dgm:t>
        <a:bodyPr/>
        <a:lstStyle/>
        <a:p>
          <a:endParaRPr lang="it-IT"/>
        </a:p>
      </dgm:t>
    </dgm:pt>
    <dgm:pt modelId="{72C9A714-B0EA-4022-8F09-327B755A32C0}" type="sibTrans" cxnId="{FFBE0D84-C61A-4A8C-8AC0-BAD6A6988A2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6D817AF9-AAB1-4632-9EEB-A030A44CCFFF}" type="pres">
      <dgm:prSet presAssocID="{5F9AE594-2838-4935-B087-72821A13B17C}" presName="Name0" presStyleCnt="0">
        <dgm:presLayoutVars>
          <dgm:chMax val="7"/>
          <dgm:chPref val="7"/>
          <dgm:dir/>
        </dgm:presLayoutVars>
      </dgm:prSet>
      <dgm:spPr/>
      <dgm:t>
        <a:bodyPr/>
        <a:lstStyle/>
        <a:p>
          <a:endParaRPr lang="it-IT"/>
        </a:p>
      </dgm:t>
    </dgm:pt>
    <dgm:pt modelId="{2AFB2E76-11DA-4419-AE20-DE78AA01C395}" type="pres">
      <dgm:prSet presAssocID="{5F9AE594-2838-4935-B087-72821A13B17C}" presName="dot1" presStyleLbl="alignNode1" presStyleIdx="0" presStyleCnt="10" custLinFactX="-300000" custLinFactY="47185" custLinFactNeighborX="-314531" custLinFactNeighborY="100000"/>
      <dgm:spPr/>
    </dgm:pt>
    <dgm:pt modelId="{9A111F3C-17E1-4061-AA83-D315F0FA7B6D}" type="pres">
      <dgm:prSet presAssocID="{5F9AE594-2838-4935-B087-72821A13B17C}" presName="dot2" presStyleLbl="alignNode1" presStyleIdx="1" presStyleCnt="10" custLinFactX="-300000" custLinFactY="26937" custLinFactNeighborX="-347066" custLinFactNeighborY="100000"/>
      <dgm:spPr/>
    </dgm:pt>
    <dgm:pt modelId="{957777D6-3E6C-43C3-AA88-4FCAE1945485}" type="pres">
      <dgm:prSet presAssocID="{5F9AE594-2838-4935-B087-72821A13B17C}" presName="dot3" presStyleLbl="alignNode1" presStyleIdx="2" presStyleCnt="10" custLinFactX="-322869" custLinFactY="25531" custLinFactNeighborX="-400000" custLinFactNeighborY="100000"/>
      <dgm:spPr/>
    </dgm:pt>
    <dgm:pt modelId="{5C4B442D-C784-4749-80CB-D3670E84F44D}" type="pres">
      <dgm:prSet presAssocID="{5F9AE594-2838-4935-B087-72821A13B17C}" presName="dotArrow1" presStyleLbl="alignNode1" presStyleIdx="3" presStyleCnt="10" custLinFactX="100000" custLinFactNeighborX="153663" custLinFactNeighborY="-52010"/>
      <dgm:spPr/>
    </dgm:pt>
    <dgm:pt modelId="{9DE44A69-33F9-4058-9025-D18162CEB215}" type="pres">
      <dgm:prSet presAssocID="{5F9AE594-2838-4935-B087-72821A13B17C}" presName="dotArrow2" presStyleLbl="alignNode1" presStyleIdx="4" presStyleCnt="10" custLinFactX="100265" custLinFactNeighborX="200000" custLinFactNeighborY="-22397"/>
      <dgm:spPr/>
    </dgm:pt>
    <dgm:pt modelId="{F2E9DAAC-EE5A-44D1-B90B-704592170FF9}" type="pres">
      <dgm:prSet presAssocID="{5F9AE594-2838-4935-B087-72821A13B17C}" presName="dotArrow3" presStyleLbl="alignNode1" presStyleIdx="5" presStyleCnt="10" custLinFactX="147268" custLinFactNeighborX="200000" custLinFactNeighborY="55047"/>
      <dgm:spPr/>
    </dgm:pt>
    <dgm:pt modelId="{CA53E30A-D7BE-40EF-95C9-E99AA32B2E7E}" type="pres">
      <dgm:prSet presAssocID="{5F9AE594-2838-4935-B087-72821A13B17C}" presName="dotArrow4" presStyleLbl="alignNode1" presStyleIdx="6" presStyleCnt="10" custLinFactX="54001" custLinFactNeighborX="100000" custLinFactNeighborY="77602"/>
      <dgm:spPr/>
    </dgm:pt>
    <dgm:pt modelId="{1AA68EC2-9B34-4603-BCAA-0C2E73CA3AD5}" type="pres">
      <dgm:prSet presAssocID="{5F9AE594-2838-4935-B087-72821A13B17C}" presName="dotArrow5" presStyleLbl="alignNode1" presStyleIdx="7" presStyleCnt="10" custLinFactY="40546" custLinFactNeighborX="-39667" custLinFactNeighborY="100000"/>
      <dgm:spPr/>
    </dgm:pt>
    <dgm:pt modelId="{CF8201DF-955F-40F2-945E-B091663716F0}" type="pres">
      <dgm:prSet presAssocID="{5F9AE594-2838-4935-B087-72821A13B17C}" presName="dotArrow6" presStyleLbl="alignNode1" presStyleIdx="8" presStyleCnt="10" custLinFactX="6997" custLinFactNeighborX="100000" custLinFactNeighborY="42602"/>
      <dgm:spPr/>
    </dgm:pt>
    <dgm:pt modelId="{B31EDF4D-698F-4923-A304-444E7A591EF2}" type="pres">
      <dgm:prSet presAssocID="{5F9AE594-2838-4935-B087-72821A13B17C}" presName="dotArrow7" presStyleLbl="alignNode1" presStyleIdx="9" presStyleCnt="10" custLinFactNeighborX="-73205" custLinFactNeighborY="-5492"/>
      <dgm:spPr/>
    </dgm:pt>
    <dgm:pt modelId="{0DF27A1B-B5C3-430E-A1A5-91C36375D920}" type="pres">
      <dgm:prSet presAssocID="{02551B76-BD3A-4135-9945-C25966FD2536}" presName="parTx1" presStyleLbl="node1" presStyleIdx="0" presStyleCnt="2" custScaleX="228111" custScaleY="128427" custLinFactNeighborX="29020" custLinFactNeighborY="-12477"/>
      <dgm:spPr/>
      <dgm:t>
        <a:bodyPr/>
        <a:lstStyle/>
        <a:p>
          <a:endParaRPr lang="it-IT"/>
        </a:p>
      </dgm:t>
    </dgm:pt>
    <dgm:pt modelId="{41616E8B-FE67-436A-BC1C-A9E5407554C1}" type="pres">
      <dgm:prSet presAssocID="{C51EFBED-6678-43E4-BDA7-AEED3462B43D}" presName="picture1" presStyleCnt="0"/>
      <dgm:spPr/>
    </dgm:pt>
    <dgm:pt modelId="{FAC0DC78-4966-4A37-A311-117ECDAD8719}" type="pres">
      <dgm:prSet presAssocID="{C51EFBED-6678-43E4-BDA7-AEED3462B43D}" presName="imageRepeatNode" presStyleLbl="fgImgPlace1" presStyleIdx="0" presStyleCnt="2" custScaleX="148054" custScaleY="148056" custLinFactX="-8442" custLinFactNeighborX="-100000" custLinFactNeighborY="13426"/>
      <dgm:spPr/>
      <dgm:t>
        <a:bodyPr/>
        <a:lstStyle/>
        <a:p>
          <a:endParaRPr lang="it-IT"/>
        </a:p>
      </dgm:t>
    </dgm:pt>
    <dgm:pt modelId="{511897A1-1EFF-4A5C-9D2D-A95C94882EBF}" type="pres">
      <dgm:prSet presAssocID="{91506A8C-B0D1-4149-B665-AE37A2E9DE22}" presName="parTx2" presStyleLbl="node1" presStyleIdx="1" presStyleCnt="2" custScaleX="175068" custScaleY="266128" custLinFactNeighborX="26682" custLinFactNeighborY="-14158"/>
      <dgm:spPr>
        <a:prstGeom prst="roundRect">
          <a:avLst/>
        </a:prstGeom>
      </dgm:spPr>
      <dgm:t>
        <a:bodyPr/>
        <a:lstStyle/>
        <a:p>
          <a:endParaRPr lang="it-IT"/>
        </a:p>
      </dgm:t>
    </dgm:pt>
    <dgm:pt modelId="{C58569B4-FDAF-4073-AE13-AC86524C0052}" type="pres">
      <dgm:prSet presAssocID="{72C9A714-B0EA-4022-8F09-327B755A32C0}" presName="picture2" presStyleCnt="0"/>
      <dgm:spPr/>
    </dgm:pt>
    <dgm:pt modelId="{55E26C25-843E-4D5A-8CAC-31B76C15561B}" type="pres">
      <dgm:prSet presAssocID="{72C9A714-B0EA-4022-8F09-327B755A32C0}" presName="imageRepeatNode" presStyleLbl="fgImgPlace1" presStyleIdx="1" presStyleCnt="2" custScaleX="172081" custScaleY="150588" custLinFactNeighborX="-73460" custLinFactNeighborY="-10309"/>
      <dgm:spPr/>
      <dgm:t>
        <a:bodyPr/>
        <a:lstStyle/>
        <a:p>
          <a:endParaRPr lang="it-IT"/>
        </a:p>
      </dgm:t>
    </dgm:pt>
  </dgm:ptLst>
  <dgm:cxnLst>
    <dgm:cxn modelId="{BE4A8D02-D391-4713-88F4-FCECA46C756F}" type="presOf" srcId="{72C9A714-B0EA-4022-8F09-327B755A32C0}" destId="{55E26C25-843E-4D5A-8CAC-31B76C15561B}" srcOrd="0" destOrd="0" presId="urn:microsoft.com/office/officeart/2008/layout/AscendingPictureAccentProcess"/>
    <dgm:cxn modelId="{EA8DB3D4-90E6-4961-BF5B-BE81C75A9A85}" type="presOf" srcId="{91506A8C-B0D1-4149-B665-AE37A2E9DE22}" destId="{511897A1-1EFF-4A5C-9D2D-A95C94882EBF}" srcOrd="0" destOrd="0" presId="urn:microsoft.com/office/officeart/2008/layout/AscendingPictureAccentProcess"/>
    <dgm:cxn modelId="{BEC58C24-7D63-4E6A-B335-4D4FCD2DA6F3}" type="presOf" srcId="{C51EFBED-6678-43E4-BDA7-AEED3462B43D}" destId="{FAC0DC78-4966-4A37-A311-117ECDAD8719}" srcOrd="0" destOrd="0" presId="urn:microsoft.com/office/officeart/2008/layout/AscendingPictureAccentProcess"/>
    <dgm:cxn modelId="{4D3BA504-F21F-41A9-84E1-164953672312}" srcId="{5F9AE594-2838-4935-B087-72821A13B17C}" destId="{02551B76-BD3A-4135-9945-C25966FD2536}" srcOrd="0" destOrd="0" parTransId="{FBD25FE0-3E42-41BF-B091-6D795DD07CC4}" sibTransId="{C51EFBED-6678-43E4-BDA7-AEED3462B43D}"/>
    <dgm:cxn modelId="{FFBE0D84-C61A-4A8C-8AC0-BAD6A6988A2E}" srcId="{5F9AE594-2838-4935-B087-72821A13B17C}" destId="{91506A8C-B0D1-4149-B665-AE37A2E9DE22}" srcOrd="1" destOrd="0" parTransId="{9DF59CD5-D233-4458-8559-3DE07999FB45}" sibTransId="{72C9A714-B0EA-4022-8F09-327B755A32C0}"/>
    <dgm:cxn modelId="{4FFE6FD8-D44E-48E4-B506-A27689CEAC41}" type="presOf" srcId="{02551B76-BD3A-4135-9945-C25966FD2536}" destId="{0DF27A1B-B5C3-430E-A1A5-91C36375D920}" srcOrd="0" destOrd="0" presId="urn:microsoft.com/office/officeart/2008/layout/AscendingPictureAccentProcess"/>
    <dgm:cxn modelId="{612ADC08-46FA-4ADD-88CB-203F6B3F5141}" type="presOf" srcId="{5F9AE594-2838-4935-B087-72821A13B17C}" destId="{6D817AF9-AAB1-4632-9EEB-A030A44CCFFF}" srcOrd="0" destOrd="0" presId="urn:microsoft.com/office/officeart/2008/layout/AscendingPictureAccentProcess"/>
    <dgm:cxn modelId="{E7E563DE-A041-4D0E-8DD6-ED890BE39B4B}" type="presParOf" srcId="{6D817AF9-AAB1-4632-9EEB-A030A44CCFFF}" destId="{2AFB2E76-11DA-4419-AE20-DE78AA01C395}" srcOrd="0" destOrd="0" presId="urn:microsoft.com/office/officeart/2008/layout/AscendingPictureAccentProcess"/>
    <dgm:cxn modelId="{49B3BBBA-C81D-47D6-AB43-6709796936D6}" type="presParOf" srcId="{6D817AF9-AAB1-4632-9EEB-A030A44CCFFF}" destId="{9A111F3C-17E1-4061-AA83-D315F0FA7B6D}" srcOrd="1" destOrd="0" presId="urn:microsoft.com/office/officeart/2008/layout/AscendingPictureAccentProcess"/>
    <dgm:cxn modelId="{55B689D1-05C3-4723-B7C3-2D26425D489D}" type="presParOf" srcId="{6D817AF9-AAB1-4632-9EEB-A030A44CCFFF}" destId="{957777D6-3E6C-43C3-AA88-4FCAE1945485}" srcOrd="2" destOrd="0" presId="urn:microsoft.com/office/officeart/2008/layout/AscendingPictureAccentProcess"/>
    <dgm:cxn modelId="{7F94D453-A989-4CEF-986D-92B6E34C4C81}" type="presParOf" srcId="{6D817AF9-AAB1-4632-9EEB-A030A44CCFFF}" destId="{5C4B442D-C784-4749-80CB-D3670E84F44D}" srcOrd="3" destOrd="0" presId="urn:microsoft.com/office/officeart/2008/layout/AscendingPictureAccentProcess"/>
    <dgm:cxn modelId="{8742401C-75E6-4DC9-86E6-7E771AB7FE26}" type="presParOf" srcId="{6D817AF9-AAB1-4632-9EEB-A030A44CCFFF}" destId="{9DE44A69-33F9-4058-9025-D18162CEB215}" srcOrd="4" destOrd="0" presId="urn:microsoft.com/office/officeart/2008/layout/AscendingPictureAccentProcess"/>
    <dgm:cxn modelId="{131314FE-16CB-417B-AF9E-EFAAB7770E8E}" type="presParOf" srcId="{6D817AF9-AAB1-4632-9EEB-A030A44CCFFF}" destId="{F2E9DAAC-EE5A-44D1-B90B-704592170FF9}" srcOrd="5" destOrd="0" presId="urn:microsoft.com/office/officeart/2008/layout/AscendingPictureAccentProcess"/>
    <dgm:cxn modelId="{F7BC97B1-47E4-4F87-AE4B-31BBED9655C4}" type="presParOf" srcId="{6D817AF9-AAB1-4632-9EEB-A030A44CCFFF}" destId="{CA53E30A-D7BE-40EF-95C9-E99AA32B2E7E}" srcOrd="6" destOrd="0" presId="urn:microsoft.com/office/officeart/2008/layout/AscendingPictureAccentProcess"/>
    <dgm:cxn modelId="{49FBC4A5-FDA7-4011-BAB2-5A195ADE6273}" type="presParOf" srcId="{6D817AF9-AAB1-4632-9EEB-A030A44CCFFF}" destId="{1AA68EC2-9B34-4603-BCAA-0C2E73CA3AD5}" srcOrd="7" destOrd="0" presId="urn:microsoft.com/office/officeart/2008/layout/AscendingPictureAccentProcess"/>
    <dgm:cxn modelId="{5323DE08-007B-4562-AF6A-0461C155C951}" type="presParOf" srcId="{6D817AF9-AAB1-4632-9EEB-A030A44CCFFF}" destId="{CF8201DF-955F-40F2-945E-B091663716F0}" srcOrd="8" destOrd="0" presId="urn:microsoft.com/office/officeart/2008/layout/AscendingPictureAccentProcess"/>
    <dgm:cxn modelId="{F91C855D-3BBB-4CFE-AC13-11981CB5A9B7}" type="presParOf" srcId="{6D817AF9-AAB1-4632-9EEB-A030A44CCFFF}" destId="{B31EDF4D-698F-4923-A304-444E7A591EF2}" srcOrd="9" destOrd="0" presId="urn:microsoft.com/office/officeart/2008/layout/AscendingPictureAccentProcess"/>
    <dgm:cxn modelId="{DB606AE2-D7DC-4BD6-B108-D16A1CD50EB4}" type="presParOf" srcId="{6D817AF9-AAB1-4632-9EEB-A030A44CCFFF}" destId="{0DF27A1B-B5C3-430E-A1A5-91C36375D920}" srcOrd="10" destOrd="0" presId="urn:microsoft.com/office/officeart/2008/layout/AscendingPictureAccentProcess"/>
    <dgm:cxn modelId="{E8FB7AF2-1A70-4C3D-9EDB-129C3B08FD57}" type="presParOf" srcId="{6D817AF9-AAB1-4632-9EEB-A030A44CCFFF}" destId="{41616E8B-FE67-436A-BC1C-A9E5407554C1}" srcOrd="11" destOrd="0" presId="urn:microsoft.com/office/officeart/2008/layout/AscendingPictureAccentProcess"/>
    <dgm:cxn modelId="{DC160CCF-AE21-4A4D-94B8-FA0487DFB0E8}" type="presParOf" srcId="{41616E8B-FE67-436A-BC1C-A9E5407554C1}" destId="{FAC0DC78-4966-4A37-A311-117ECDAD8719}" srcOrd="0" destOrd="0" presId="urn:microsoft.com/office/officeart/2008/layout/AscendingPictureAccentProcess"/>
    <dgm:cxn modelId="{DDB14A51-583A-47B7-8C38-9176ABCF5914}" type="presParOf" srcId="{6D817AF9-AAB1-4632-9EEB-A030A44CCFFF}" destId="{511897A1-1EFF-4A5C-9D2D-A95C94882EBF}" srcOrd="12" destOrd="0" presId="urn:microsoft.com/office/officeart/2008/layout/AscendingPictureAccentProcess"/>
    <dgm:cxn modelId="{662A05BB-C4AB-4CDD-8320-FCDFCB0323FA}" type="presParOf" srcId="{6D817AF9-AAB1-4632-9EEB-A030A44CCFFF}" destId="{C58569B4-FDAF-4073-AE13-AC86524C0052}" srcOrd="13" destOrd="0" presId="urn:microsoft.com/office/officeart/2008/layout/AscendingPictureAccentProcess"/>
    <dgm:cxn modelId="{1F9F5707-9CCA-4EA6-BA70-F07AC6E8FB83}" type="presParOf" srcId="{C58569B4-FDAF-4073-AE13-AC86524C0052}" destId="{55E26C25-843E-4D5A-8CAC-31B76C15561B}" srcOrd="0" destOrd="0" presId="urn:microsoft.com/office/officeart/2008/layout/AscendingPictureAccentProcess"/>
  </dgm:cxnLst>
  <dgm:bg/>
  <dgm:whole>
    <a:ln>
      <a:solidFill>
        <a:srgbClr val="FFCC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9BC64-FF12-48AD-8963-1197E75A1D6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it-IT"/>
        </a:p>
      </dgm:t>
    </dgm:pt>
    <dgm:pt modelId="{CAEDCBCA-C6A5-4EB0-8CF7-CE90844CACC4}">
      <dgm:prSet phldrT="[Testo]"/>
      <dgm:spPr/>
      <dgm:t>
        <a:bodyPr/>
        <a:lstStyle/>
        <a:p>
          <a:r>
            <a:rPr lang="it-IT" b="1" dirty="0" smtClean="0"/>
            <a:t>…che si lascia abitare dalla Carità, dalla Misericordia e sa farsi compassionevole verso il prossimo.</a:t>
          </a:r>
          <a:endParaRPr lang="it-IT" b="1" dirty="0"/>
        </a:p>
      </dgm:t>
    </dgm:pt>
    <dgm:pt modelId="{2692B0EE-B6F3-400D-8334-7DA47452BE54}" type="parTrans" cxnId="{FA856F8E-6BD1-4126-ABF5-1883EAF7D8A4}">
      <dgm:prSet/>
      <dgm:spPr/>
      <dgm:t>
        <a:bodyPr/>
        <a:lstStyle/>
        <a:p>
          <a:endParaRPr lang="it-IT"/>
        </a:p>
      </dgm:t>
    </dgm:pt>
    <dgm:pt modelId="{A22635E7-28F4-4090-8DBF-68CF1A548CFA}" type="sibTrans" cxnId="{FA856F8E-6BD1-4126-ABF5-1883EAF7D8A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t>
        <a:bodyPr/>
        <a:lstStyle/>
        <a:p>
          <a:endParaRPr lang="it-IT"/>
        </a:p>
      </dgm:t>
    </dgm:pt>
    <dgm:pt modelId="{DE95B732-D303-417A-B797-14534E0278DD}">
      <dgm:prSet phldrT="[Testo]" custT="1"/>
      <dgm:spPr/>
      <dgm:t>
        <a:bodyPr/>
        <a:lstStyle/>
        <a:p>
          <a:r>
            <a:rPr lang="it-IT" sz="2400" dirty="0" smtClean="0"/>
            <a:t>…e seguendo l’esempio del </a:t>
          </a:r>
        </a:p>
        <a:p>
          <a:r>
            <a:rPr lang="it-IT" sz="2400" b="1" dirty="0" smtClean="0"/>
            <a:t>BUON SAMARITANO </a:t>
          </a:r>
          <a:r>
            <a:rPr lang="it-IT" sz="1800" dirty="0" smtClean="0"/>
            <a:t>(Lc 10,29-37) </a:t>
          </a:r>
          <a:r>
            <a:rPr lang="it-IT" sz="2400" dirty="0" smtClean="0"/>
            <a:t>…</a:t>
          </a:r>
          <a:endParaRPr lang="it-IT" sz="2400" dirty="0"/>
        </a:p>
      </dgm:t>
    </dgm:pt>
    <dgm:pt modelId="{5D2290F6-C72E-4AEF-9C98-4CA15363409B}" type="parTrans" cxnId="{6378126B-586F-496F-B00C-3D182A5D3D85}">
      <dgm:prSet/>
      <dgm:spPr/>
      <dgm:t>
        <a:bodyPr/>
        <a:lstStyle/>
        <a:p>
          <a:endParaRPr lang="it-IT"/>
        </a:p>
      </dgm:t>
    </dgm:pt>
    <dgm:pt modelId="{F3A9B81E-B8B6-4A79-A12C-24499B88E5AD}" type="sibTrans" cxnId="{6378126B-586F-496F-B00C-3D182A5D3D8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t>
        <a:bodyPr/>
        <a:lstStyle/>
        <a:p>
          <a:endParaRPr lang="it-IT"/>
        </a:p>
      </dgm:t>
    </dgm:pt>
    <dgm:pt modelId="{9D806D6A-EAC9-42B7-85F6-B4358939848A}" type="pres">
      <dgm:prSet presAssocID="{EC69BC64-FF12-48AD-8963-1197E75A1D63}" presName="Name0" presStyleCnt="0">
        <dgm:presLayoutVars>
          <dgm:chMax val="7"/>
          <dgm:chPref val="7"/>
          <dgm:dir/>
        </dgm:presLayoutVars>
      </dgm:prSet>
      <dgm:spPr/>
      <dgm:t>
        <a:bodyPr/>
        <a:lstStyle/>
        <a:p>
          <a:endParaRPr lang="it-IT"/>
        </a:p>
      </dgm:t>
    </dgm:pt>
    <dgm:pt modelId="{0513516E-FB3A-491F-957C-5B4E5E81B4D3}" type="pres">
      <dgm:prSet presAssocID="{EC69BC64-FF12-48AD-8963-1197E75A1D63}" presName="dot1" presStyleLbl="alignNode1" presStyleIdx="0" presStyleCnt="10" custLinFactX="-200000" custLinFactY="-200000" custLinFactNeighborX="-269445" custLinFactNeighborY="-272883"/>
      <dgm:spPr/>
    </dgm:pt>
    <dgm:pt modelId="{CEA004A9-E487-4061-8AEF-33294F1C2F93}" type="pres">
      <dgm:prSet presAssocID="{EC69BC64-FF12-48AD-8963-1197E75A1D63}" presName="dot2" presStyleLbl="alignNode1" presStyleIdx="1" presStyleCnt="10" custLinFactX="-300000" custLinFactY="-200000" custLinFactNeighborX="-337380" custLinFactNeighborY="-250517"/>
      <dgm:spPr/>
    </dgm:pt>
    <dgm:pt modelId="{6D3DD68C-2C43-4537-96FC-90F44E7A7ABF}" type="pres">
      <dgm:prSet presAssocID="{EC69BC64-FF12-48AD-8963-1197E75A1D63}" presName="dot3" presStyleLbl="alignNode1" presStyleIdx="2" presStyleCnt="10" custLinFactX="-479081" custLinFactY="-116690" custLinFactNeighborX="-500000" custLinFactNeighborY="-200000"/>
      <dgm:spPr/>
    </dgm:pt>
    <dgm:pt modelId="{3A4AA9D4-B867-48E1-8108-AC5DA52A360A}" type="pres">
      <dgm:prSet presAssocID="{EC69BC64-FF12-48AD-8963-1197E75A1D63}" presName="dotArrow1" presStyleLbl="alignNode1" presStyleIdx="3" presStyleCnt="10" custLinFactX="-274157" custLinFactY="653594" custLinFactNeighborX="-300000" custLinFactNeighborY="700000"/>
      <dgm:spPr/>
    </dgm:pt>
    <dgm:pt modelId="{86776E23-E328-4F67-819E-8C3F2FE30D22}" type="pres">
      <dgm:prSet presAssocID="{EC69BC64-FF12-48AD-8963-1197E75A1D63}" presName="dotArrow2" presStyleLbl="alignNode1" presStyleIdx="4" presStyleCnt="10" custLinFactX="533848" custLinFactY="-200000" custLinFactNeighborX="600000" custLinFactNeighborY="-290133"/>
      <dgm:spPr/>
    </dgm:pt>
    <dgm:pt modelId="{9556357A-7865-4ED1-B8D2-76AD136B0E5F}" type="pres">
      <dgm:prSet presAssocID="{EC69BC64-FF12-48AD-8963-1197E75A1D63}" presName="dotArrow3" presStyleLbl="alignNode1" presStyleIdx="5" presStyleCnt="10" custFlipVert="1" custScaleX="67249" custLinFactX="-603432" custLinFactY="650071" custLinFactNeighborX="-700000" custLinFactNeighborY="700000"/>
      <dgm:spPr/>
    </dgm:pt>
    <dgm:pt modelId="{C13AEBFA-F62F-4C32-8CDE-A3DA9F51436F}" type="pres">
      <dgm:prSet presAssocID="{EC69BC64-FF12-48AD-8963-1197E75A1D63}" presName="dotArrow4" presStyleLbl="alignNode1" presStyleIdx="6" presStyleCnt="10" custLinFactX="-600000" custLinFactY="700000" custLinFactNeighborX="-653010" custLinFactNeighborY="737705"/>
      <dgm:spPr/>
    </dgm:pt>
    <dgm:pt modelId="{AB446656-D141-4901-9388-4B6B7017CADD}" type="pres">
      <dgm:prSet presAssocID="{EC69BC64-FF12-48AD-8963-1197E75A1D63}" presName="dotArrow5" presStyleLbl="alignNode1" presStyleIdx="7" presStyleCnt="10" custLinFactX="113843" custLinFactY="-100000" custLinFactNeighborX="200000" custLinFactNeighborY="-135252"/>
      <dgm:spPr/>
    </dgm:pt>
    <dgm:pt modelId="{A405CEA2-9C03-439D-AAC8-5B875A22F2A5}" type="pres">
      <dgm:prSet presAssocID="{EC69BC64-FF12-48AD-8963-1197E75A1D63}" presName="dotArrow6" presStyleLbl="alignNode1" presStyleIdx="8" presStyleCnt="10" custLinFactX="-600000" custLinFactY="431217" custLinFactNeighborX="-654409" custLinFactNeighborY="500000"/>
      <dgm:spPr/>
    </dgm:pt>
    <dgm:pt modelId="{870A4CE0-AC57-48F1-AAB4-E8139A0FDCD6}" type="pres">
      <dgm:prSet presAssocID="{EC69BC64-FF12-48AD-8963-1197E75A1D63}" presName="dotArrow7" presStyleLbl="alignNode1" presStyleIdx="9" presStyleCnt="10" custLinFactX="347890" custLinFactY="-279241" custLinFactNeighborX="400000" custLinFactNeighborY="-300000"/>
      <dgm:spPr/>
    </dgm:pt>
    <dgm:pt modelId="{2DA50DE0-7799-400E-B9D5-6DBECFE7E64F}" type="pres">
      <dgm:prSet presAssocID="{CAEDCBCA-C6A5-4EB0-8CF7-CE90844CACC4}" presName="parTx1" presStyleLbl="node1" presStyleIdx="0" presStyleCnt="2" custScaleX="277428" custScaleY="218004" custLinFactNeighborX="71080" custLinFactNeighborY="-1059"/>
      <dgm:spPr/>
      <dgm:t>
        <a:bodyPr/>
        <a:lstStyle/>
        <a:p>
          <a:endParaRPr lang="it-IT"/>
        </a:p>
      </dgm:t>
    </dgm:pt>
    <dgm:pt modelId="{21D18CA7-720C-460D-AA32-DA806E597727}" type="pres">
      <dgm:prSet presAssocID="{A22635E7-28F4-4090-8DBF-68CF1A548CFA}" presName="picture1" presStyleCnt="0"/>
      <dgm:spPr/>
    </dgm:pt>
    <dgm:pt modelId="{88B83470-3A9F-41BC-AB8F-302DD9C7DCE9}" type="pres">
      <dgm:prSet presAssocID="{A22635E7-28F4-4090-8DBF-68CF1A548CFA}" presName="imageRepeatNode" presStyleLbl="fgImgPlace1" presStyleIdx="0" presStyleCnt="2" custScaleX="175845" custScaleY="187195" custLinFactY="-89531" custLinFactNeighborX="-21855" custLinFactNeighborY="-100000"/>
      <dgm:spPr/>
      <dgm:t>
        <a:bodyPr/>
        <a:lstStyle/>
        <a:p>
          <a:endParaRPr lang="it-IT"/>
        </a:p>
      </dgm:t>
    </dgm:pt>
    <dgm:pt modelId="{F903C777-BBF5-4C77-BC89-E147E0C58557}" type="pres">
      <dgm:prSet presAssocID="{DE95B732-D303-417A-B797-14534E0278DD}" presName="parTx2" presStyleLbl="node1" presStyleIdx="1" presStyleCnt="2" custScaleX="260091" custScaleY="244549" custLinFactNeighborX="66231" custLinFactNeighborY="-67608"/>
      <dgm:spPr/>
      <dgm:t>
        <a:bodyPr/>
        <a:lstStyle/>
        <a:p>
          <a:endParaRPr lang="it-IT"/>
        </a:p>
      </dgm:t>
    </dgm:pt>
    <dgm:pt modelId="{0D46AA7C-6ECD-4091-B2BA-B0DBB2CE545F}" type="pres">
      <dgm:prSet presAssocID="{F3A9B81E-B8B6-4A79-A12C-24499B88E5AD}" presName="picture2" presStyleCnt="0"/>
      <dgm:spPr/>
    </dgm:pt>
    <dgm:pt modelId="{A770CD6E-4D43-4D4A-8F20-9A0080EA093B}" type="pres">
      <dgm:prSet presAssocID="{F3A9B81E-B8B6-4A79-A12C-24499B88E5AD}" presName="imageRepeatNode" presStyleLbl="fgImgPlace1" presStyleIdx="1" presStyleCnt="2" custScaleX="260716" custScaleY="334161" custLinFactX="-100000" custLinFactNeighborX="-192883" custLinFactNeighborY="61710"/>
      <dgm:spPr/>
      <dgm:t>
        <a:bodyPr/>
        <a:lstStyle/>
        <a:p>
          <a:endParaRPr lang="it-IT"/>
        </a:p>
      </dgm:t>
    </dgm:pt>
  </dgm:ptLst>
  <dgm:cxnLst>
    <dgm:cxn modelId="{AA92896C-0016-43A1-90DF-C3FDA701DFD0}" type="presOf" srcId="{A22635E7-28F4-4090-8DBF-68CF1A548CFA}" destId="{88B83470-3A9F-41BC-AB8F-302DD9C7DCE9}" srcOrd="0" destOrd="0" presId="urn:microsoft.com/office/officeart/2008/layout/AscendingPictureAccentProcess"/>
    <dgm:cxn modelId="{D9CF8DF5-CF3C-4889-BF35-B6D2F618CA4F}" type="presOf" srcId="{CAEDCBCA-C6A5-4EB0-8CF7-CE90844CACC4}" destId="{2DA50DE0-7799-400E-B9D5-6DBECFE7E64F}" srcOrd="0" destOrd="0" presId="urn:microsoft.com/office/officeart/2008/layout/AscendingPictureAccentProcess"/>
    <dgm:cxn modelId="{6378126B-586F-496F-B00C-3D182A5D3D85}" srcId="{EC69BC64-FF12-48AD-8963-1197E75A1D63}" destId="{DE95B732-D303-417A-B797-14534E0278DD}" srcOrd="1" destOrd="0" parTransId="{5D2290F6-C72E-4AEF-9C98-4CA15363409B}" sibTransId="{F3A9B81E-B8B6-4A79-A12C-24499B88E5AD}"/>
    <dgm:cxn modelId="{128956CD-862A-4B67-BCE1-B49CDD52CF3F}" type="presOf" srcId="{F3A9B81E-B8B6-4A79-A12C-24499B88E5AD}" destId="{A770CD6E-4D43-4D4A-8F20-9A0080EA093B}" srcOrd="0" destOrd="0" presId="urn:microsoft.com/office/officeart/2008/layout/AscendingPictureAccentProcess"/>
    <dgm:cxn modelId="{FA856F8E-6BD1-4126-ABF5-1883EAF7D8A4}" srcId="{EC69BC64-FF12-48AD-8963-1197E75A1D63}" destId="{CAEDCBCA-C6A5-4EB0-8CF7-CE90844CACC4}" srcOrd="0" destOrd="0" parTransId="{2692B0EE-B6F3-400D-8334-7DA47452BE54}" sibTransId="{A22635E7-28F4-4090-8DBF-68CF1A548CFA}"/>
    <dgm:cxn modelId="{47CB3EA1-A4E4-4DFC-B0B6-0555275CAB99}" type="presOf" srcId="{DE95B732-D303-417A-B797-14534E0278DD}" destId="{F903C777-BBF5-4C77-BC89-E147E0C58557}" srcOrd="0" destOrd="0" presId="urn:microsoft.com/office/officeart/2008/layout/AscendingPictureAccentProcess"/>
    <dgm:cxn modelId="{19DD10AB-209C-440E-93FB-C09F8B13B298}" type="presOf" srcId="{EC69BC64-FF12-48AD-8963-1197E75A1D63}" destId="{9D806D6A-EAC9-42B7-85F6-B4358939848A}" srcOrd="0" destOrd="0" presId="urn:microsoft.com/office/officeart/2008/layout/AscendingPictureAccentProcess"/>
    <dgm:cxn modelId="{50B29D84-C663-462F-99DA-E53DEFB57ECB}" type="presParOf" srcId="{9D806D6A-EAC9-42B7-85F6-B4358939848A}" destId="{0513516E-FB3A-491F-957C-5B4E5E81B4D3}" srcOrd="0" destOrd="0" presId="urn:microsoft.com/office/officeart/2008/layout/AscendingPictureAccentProcess"/>
    <dgm:cxn modelId="{0CE00457-A383-48B9-A6C5-4EF55DA9223C}" type="presParOf" srcId="{9D806D6A-EAC9-42B7-85F6-B4358939848A}" destId="{CEA004A9-E487-4061-8AEF-33294F1C2F93}" srcOrd="1" destOrd="0" presId="urn:microsoft.com/office/officeart/2008/layout/AscendingPictureAccentProcess"/>
    <dgm:cxn modelId="{A9A19C8B-C50D-4C5F-B635-A67E54D559B4}" type="presParOf" srcId="{9D806D6A-EAC9-42B7-85F6-B4358939848A}" destId="{6D3DD68C-2C43-4537-96FC-90F44E7A7ABF}" srcOrd="2" destOrd="0" presId="urn:microsoft.com/office/officeart/2008/layout/AscendingPictureAccentProcess"/>
    <dgm:cxn modelId="{F1ACFBBB-141D-4923-AB5A-2180ABA1B55B}" type="presParOf" srcId="{9D806D6A-EAC9-42B7-85F6-B4358939848A}" destId="{3A4AA9D4-B867-48E1-8108-AC5DA52A360A}" srcOrd="3" destOrd="0" presId="urn:microsoft.com/office/officeart/2008/layout/AscendingPictureAccentProcess"/>
    <dgm:cxn modelId="{C97810C5-EBEA-4295-93CB-946612D3B06D}" type="presParOf" srcId="{9D806D6A-EAC9-42B7-85F6-B4358939848A}" destId="{86776E23-E328-4F67-819E-8C3F2FE30D22}" srcOrd="4" destOrd="0" presId="urn:microsoft.com/office/officeart/2008/layout/AscendingPictureAccentProcess"/>
    <dgm:cxn modelId="{339179C2-5455-43B2-A927-400E8FA08780}" type="presParOf" srcId="{9D806D6A-EAC9-42B7-85F6-B4358939848A}" destId="{9556357A-7865-4ED1-B8D2-76AD136B0E5F}" srcOrd="5" destOrd="0" presId="urn:microsoft.com/office/officeart/2008/layout/AscendingPictureAccentProcess"/>
    <dgm:cxn modelId="{F6E10DE9-8880-4A95-97D5-27E2D5AA0755}" type="presParOf" srcId="{9D806D6A-EAC9-42B7-85F6-B4358939848A}" destId="{C13AEBFA-F62F-4C32-8CDE-A3DA9F51436F}" srcOrd="6" destOrd="0" presId="urn:microsoft.com/office/officeart/2008/layout/AscendingPictureAccentProcess"/>
    <dgm:cxn modelId="{E202D43A-A414-421F-AD3B-A6B86B946D05}" type="presParOf" srcId="{9D806D6A-EAC9-42B7-85F6-B4358939848A}" destId="{AB446656-D141-4901-9388-4B6B7017CADD}" srcOrd="7" destOrd="0" presId="urn:microsoft.com/office/officeart/2008/layout/AscendingPictureAccentProcess"/>
    <dgm:cxn modelId="{8C006FDB-AB78-4D62-95F9-9CCCF6D150CA}" type="presParOf" srcId="{9D806D6A-EAC9-42B7-85F6-B4358939848A}" destId="{A405CEA2-9C03-439D-AAC8-5B875A22F2A5}" srcOrd="8" destOrd="0" presId="urn:microsoft.com/office/officeart/2008/layout/AscendingPictureAccentProcess"/>
    <dgm:cxn modelId="{29AEB662-1661-45CD-A5E8-04DB1DB4817B}" type="presParOf" srcId="{9D806D6A-EAC9-42B7-85F6-B4358939848A}" destId="{870A4CE0-AC57-48F1-AAB4-E8139A0FDCD6}" srcOrd="9" destOrd="0" presId="urn:microsoft.com/office/officeart/2008/layout/AscendingPictureAccentProcess"/>
    <dgm:cxn modelId="{3F3046A5-E088-46EA-B48F-23E7518D03EC}" type="presParOf" srcId="{9D806D6A-EAC9-42B7-85F6-B4358939848A}" destId="{2DA50DE0-7799-400E-B9D5-6DBECFE7E64F}" srcOrd="10" destOrd="0" presId="urn:microsoft.com/office/officeart/2008/layout/AscendingPictureAccentProcess"/>
    <dgm:cxn modelId="{88137720-D7FC-4B6C-B158-3AF5E7C8F963}" type="presParOf" srcId="{9D806D6A-EAC9-42B7-85F6-B4358939848A}" destId="{21D18CA7-720C-460D-AA32-DA806E597727}" srcOrd="11" destOrd="0" presId="urn:microsoft.com/office/officeart/2008/layout/AscendingPictureAccentProcess"/>
    <dgm:cxn modelId="{581F913C-D449-4A19-8C97-12E5ABBE2D0B}" type="presParOf" srcId="{21D18CA7-720C-460D-AA32-DA806E597727}" destId="{88B83470-3A9F-41BC-AB8F-302DD9C7DCE9}" srcOrd="0" destOrd="0" presId="urn:microsoft.com/office/officeart/2008/layout/AscendingPictureAccentProcess"/>
    <dgm:cxn modelId="{7FA17AAE-79F3-4A58-AEF0-F9509DCF3923}" type="presParOf" srcId="{9D806D6A-EAC9-42B7-85F6-B4358939848A}" destId="{F903C777-BBF5-4C77-BC89-E147E0C58557}" srcOrd="12" destOrd="0" presId="urn:microsoft.com/office/officeart/2008/layout/AscendingPictureAccentProcess"/>
    <dgm:cxn modelId="{142D761B-47C6-4C9F-B96A-436D0417EE25}" type="presParOf" srcId="{9D806D6A-EAC9-42B7-85F6-B4358939848A}" destId="{0D46AA7C-6ECD-4091-B2BA-B0DBB2CE545F}" srcOrd="13" destOrd="0" presId="urn:microsoft.com/office/officeart/2008/layout/AscendingPictureAccentProcess"/>
    <dgm:cxn modelId="{9AA2E93A-D3FB-4746-8148-1145BD786237}" type="presParOf" srcId="{0D46AA7C-6ECD-4091-B2BA-B0DBB2CE545F}" destId="{A770CD6E-4D43-4D4A-8F20-9A0080EA093B}"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5D1481-DAEA-4370-84CA-9EC94367703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it-IT"/>
        </a:p>
      </dgm:t>
    </dgm:pt>
    <dgm:pt modelId="{215FB03C-6E03-497E-BF69-CEC278128E4D}">
      <dgm:prSet phldrT="[Testo]" custT="1"/>
      <dgm:spPr/>
      <dgm:t>
        <a:bodyPr/>
        <a:lstStyle/>
        <a:p>
          <a:r>
            <a:rPr lang="it-IT" sz="2000" dirty="0" smtClean="0"/>
            <a:t>Lasciamo che lo </a:t>
          </a:r>
          <a:r>
            <a:rPr lang="it-IT" sz="2000" b="1" dirty="0" smtClean="0"/>
            <a:t>Spirito Santo </a:t>
          </a:r>
          <a:r>
            <a:rPr lang="it-IT" sz="2000" dirty="0" smtClean="0"/>
            <a:t>agisca su di noi e non blocchiamo la sua azione. </a:t>
          </a:r>
        </a:p>
        <a:p>
          <a:r>
            <a:rPr lang="it-IT" sz="2000" b="1" dirty="0" smtClean="0"/>
            <a:t>No</a:t>
          </a:r>
          <a:r>
            <a:rPr lang="it-IT" sz="2000" dirty="0" smtClean="0"/>
            <a:t> all’individualismo e all’autoreferenzialità!</a:t>
          </a:r>
        </a:p>
        <a:p>
          <a:r>
            <a:rPr lang="it-IT" sz="2000" b="1" dirty="0" smtClean="0"/>
            <a:t>Camminiamo insieme</a:t>
          </a:r>
        </a:p>
        <a:p>
          <a:r>
            <a:rPr lang="it-IT" sz="2000" b="1" dirty="0" smtClean="0"/>
            <a:t>nella pastorale con </a:t>
          </a:r>
        </a:p>
        <a:p>
          <a:r>
            <a:rPr lang="it-IT" sz="2000" b="1" dirty="0" smtClean="0"/>
            <a:t>spirito di comunione! </a:t>
          </a:r>
          <a:endParaRPr lang="it-IT" sz="2000" b="1" dirty="0"/>
        </a:p>
      </dgm:t>
    </dgm:pt>
    <dgm:pt modelId="{BBBE6238-F425-4DDE-AE22-85F1E0B4E66E}" type="parTrans" cxnId="{E2FCA2A2-89A8-4511-9436-0354D3C47EDC}">
      <dgm:prSet/>
      <dgm:spPr/>
      <dgm:t>
        <a:bodyPr/>
        <a:lstStyle/>
        <a:p>
          <a:endParaRPr lang="it-IT"/>
        </a:p>
      </dgm:t>
    </dgm:pt>
    <dgm:pt modelId="{8D4A4398-111D-4857-B59C-CC56B87FEA75}" type="sibTrans" cxnId="{E2FCA2A2-89A8-4511-9436-0354D3C47EDC}">
      <dgm:prSet/>
      <dgm:spPr/>
      <dgm:t>
        <a:bodyPr/>
        <a:lstStyle/>
        <a:p>
          <a:endParaRPr lang="it-IT"/>
        </a:p>
      </dgm:t>
    </dgm:pt>
    <dgm:pt modelId="{8F8C461A-0445-4721-81DB-9E1867CC2F2A}">
      <dgm:prSet phldrT="[Testo]" custT="1"/>
      <dgm:spPr/>
      <dgm:t>
        <a:bodyPr/>
        <a:lstStyle/>
        <a:p>
          <a:r>
            <a:rPr lang="it-IT" sz="2000" dirty="0" smtClean="0"/>
            <a:t>Non nascondiamo una struttura di peccato che ci induce a mantenere lo </a:t>
          </a:r>
          <a:r>
            <a:rPr lang="it-IT" sz="2000" b="1" i="1" dirty="0" smtClean="0"/>
            <a:t>status quo</a:t>
          </a:r>
          <a:r>
            <a:rPr lang="it-IT" sz="2000" b="1" dirty="0" smtClean="0"/>
            <a:t> </a:t>
          </a:r>
          <a:r>
            <a:rPr lang="it-IT" sz="2000" dirty="0" smtClean="0"/>
            <a:t>per non correre il rischio di cambiare!</a:t>
          </a:r>
          <a:endParaRPr lang="it-IT" sz="2000" dirty="0"/>
        </a:p>
      </dgm:t>
    </dgm:pt>
    <dgm:pt modelId="{A97E7074-2E1C-49E5-9574-E24233A2CA64}" type="parTrans" cxnId="{764C1AC5-F450-4C23-BACB-BC35B6F89CAF}">
      <dgm:prSet/>
      <dgm:spPr/>
      <dgm:t>
        <a:bodyPr/>
        <a:lstStyle/>
        <a:p>
          <a:endParaRPr lang="it-IT"/>
        </a:p>
      </dgm:t>
    </dgm:pt>
    <dgm:pt modelId="{C9F0B480-B048-4ECA-A4D8-3826E400CF09}" type="sibTrans" cxnId="{764C1AC5-F450-4C23-BACB-BC35B6F89CAF}">
      <dgm:prSet/>
      <dgm:spPr/>
      <dgm:t>
        <a:bodyPr/>
        <a:lstStyle/>
        <a:p>
          <a:endParaRPr lang="it-IT"/>
        </a:p>
      </dgm:t>
    </dgm:pt>
    <dgm:pt modelId="{7EF41BB1-4C45-4392-99CD-B941FA353D04}">
      <dgm:prSet phldrT="[Testo]"/>
      <dgm:spPr/>
      <dgm:t>
        <a:bodyPr/>
        <a:lstStyle/>
        <a:p>
          <a:r>
            <a:rPr lang="it-IT" dirty="0" smtClean="0"/>
            <a:t> </a:t>
          </a:r>
        </a:p>
        <a:p>
          <a:endParaRPr lang="it-IT" dirty="0"/>
        </a:p>
      </dgm:t>
    </dgm:pt>
    <dgm:pt modelId="{0617D626-582D-4858-8F57-CB1709BE2B5E}" type="parTrans" cxnId="{25E08D71-A405-4B6D-BDAD-F35A35B9FE53}">
      <dgm:prSet/>
      <dgm:spPr/>
      <dgm:t>
        <a:bodyPr/>
        <a:lstStyle/>
        <a:p>
          <a:endParaRPr lang="it-IT"/>
        </a:p>
      </dgm:t>
    </dgm:pt>
    <dgm:pt modelId="{5429F5EA-176D-47DD-AEE9-EAC9FB2E01FD}" type="sibTrans" cxnId="{25E08D71-A405-4B6D-BDAD-F35A35B9FE53}">
      <dgm:prSet/>
      <dgm:spPr/>
      <dgm:t>
        <a:bodyPr/>
        <a:lstStyle/>
        <a:p>
          <a:endParaRPr lang="it-IT"/>
        </a:p>
      </dgm:t>
    </dgm:pt>
    <dgm:pt modelId="{06D85BB5-D5BA-4406-8128-12CF79625ADB}">
      <dgm:prSet phldrT="[Testo]" custT="1"/>
      <dgm:spPr/>
      <dgm:t>
        <a:bodyPr/>
        <a:lstStyle/>
        <a:p>
          <a:r>
            <a:rPr lang="it-IT" sz="2000" dirty="0" smtClean="0"/>
            <a:t>La parrocchia non è un feudo personale ma appartiene a Cristo!</a:t>
          </a:r>
        </a:p>
        <a:p>
          <a:r>
            <a:rPr lang="it-IT" sz="2000" b="1" dirty="0" smtClean="0"/>
            <a:t>Favoriamo una pastorale integrata e </a:t>
          </a:r>
          <a:r>
            <a:rPr lang="it-IT" sz="2000" b="1" dirty="0" err="1" smtClean="0"/>
            <a:t>interparrocchiale</a:t>
          </a:r>
          <a:r>
            <a:rPr lang="it-IT" sz="2000" b="1" dirty="0" smtClean="0"/>
            <a:t>!</a:t>
          </a:r>
        </a:p>
        <a:p>
          <a:endParaRPr lang="it-IT" sz="2000" dirty="0"/>
        </a:p>
      </dgm:t>
    </dgm:pt>
    <dgm:pt modelId="{55A8B4CF-CE2D-4C4D-BE86-D6C2F8478146}" type="parTrans" cxnId="{EEE48EE5-1BC9-4CDF-8B1A-B99EE84770D4}">
      <dgm:prSet/>
      <dgm:spPr/>
      <dgm:t>
        <a:bodyPr/>
        <a:lstStyle/>
        <a:p>
          <a:endParaRPr lang="it-IT"/>
        </a:p>
      </dgm:t>
    </dgm:pt>
    <dgm:pt modelId="{1499BBC4-81EC-43E5-A657-F7E70C8E8F3E}" type="sibTrans" cxnId="{EEE48EE5-1BC9-4CDF-8B1A-B99EE84770D4}">
      <dgm:prSet/>
      <dgm:spPr/>
      <dgm:t>
        <a:bodyPr/>
        <a:lstStyle/>
        <a:p>
          <a:endParaRPr lang="it-IT"/>
        </a:p>
      </dgm:t>
    </dgm:pt>
    <dgm:pt modelId="{5369C277-ABE9-4AEA-8916-B2B882B0E9DA}">
      <dgm:prSet phldrT="[Testo]"/>
      <dgm:spPr/>
      <dgm:t>
        <a:bodyPr/>
        <a:lstStyle/>
        <a:p>
          <a:endParaRPr lang="it-IT" dirty="0"/>
        </a:p>
      </dgm:t>
    </dgm:pt>
    <dgm:pt modelId="{89F13464-2728-42D6-A81B-D20CF2272D05}" type="sibTrans" cxnId="{5AAFE17E-C155-4473-AB37-44AE0742B8F1}">
      <dgm:prSet/>
      <dgm:spPr/>
      <dgm:t>
        <a:bodyPr/>
        <a:lstStyle/>
        <a:p>
          <a:endParaRPr lang="it-IT"/>
        </a:p>
      </dgm:t>
    </dgm:pt>
    <dgm:pt modelId="{77FCAD81-5582-487F-BB58-EABFD60D2EA4}" type="parTrans" cxnId="{5AAFE17E-C155-4473-AB37-44AE0742B8F1}">
      <dgm:prSet/>
      <dgm:spPr/>
      <dgm:t>
        <a:bodyPr/>
        <a:lstStyle/>
        <a:p>
          <a:endParaRPr lang="it-IT"/>
        </a:p>
      </dgm:t>
    </dgm:pt>
    <dgm:pt modelId="{C4C6D2E8-27C2-4C0C-AFF0-04A3A1461356}">
      <dgm:prSet phldrT="[Testo]" phldr="1"/>
      <dgm:spPr>
        <a:solidFill>
          <a:schemeClr val="accent1"/>
        </a:solidFill>
      </dgm:spPr>
      <dgm:t>
        <a:bodyPr/>
        <a:lstStyle/>
        <a:p>
          <a:endParaRPr lang="it-IT" dirty="0">
            <a:solidFill>
              <a:schemeClr val="accent1"/>
            </a:solidFill>
          </a:endParaRPr>
        </a:p>
      </dgm:t>
    </dgm:pt>
    <dgm:pt modelId="{4764E786-7D5A-449D-BDE8-58E82EA45845}" type="sibTrans" cxnId="{CFFB53AB-C9B2-4964-A8A6-600F29393101}">
      <dgm:prSet/>
      <dgm:spPr/>
      <dgm:t>
        <a:bodyPr/>
        <a:lstStyle/>
        <a:p>
          <a:endParaRPr lang="it-IT"/>
        </a:p>
      </dgm:t>
    </dgm:pt>
    <dgm:pt modelId="{7C6BF8FB-97EC-476F-A87B-7F1B3574118E}" type="parTrans" cxnId="{CFFB53AB-C9B2-4964-A8A6-600F29393101}">
      <dgm:prSet/>
      <dgm:spPr/>
      <dgm:t>
        <a:bodyPr/>
        <a:lstStyle/>
        <a:p>
          <a:endParaRPr lang="it-IT"/>
        </a:p>
      </dgm:t>
    </dgm:pt>
    <dgm:pt modelId="{36068397-9632-4080-8C8A-4D6584F5EE51}" type="pres">
      <dgm:prSet presAssocID="{A05D1481-DAEA-4370-84CA-9EC943677034}" presName="Name0" presStyleCnt="0">
        <dgm:presLayoutVars>
          <dgm:chMax val="5"/>
          <dgm:chPref val="5"/>
          <dgm:dir/>
          <dgm:animLvl val="lvl"/>
        </dgm:presLayoutVars>
      </dgm:prSet>
      <dgm:spPr/>
      <dgm:t>
        <a:bodyPr/>
        <a:lstStyle/>
        <a:p>
          <a:endParaRPr lang="it-IT"/>
        </a:p>
      </dgm:t>
    </dgm:pt>
    <dgm:pt modelId="{1EDBC3DA-4562-4833-ADF4-A10D9FDA9514}" type="pres">
      <dgm:prSet presAssocID="{5369C277-ABE9-4AEA-8916-B2B882B0E9DA}" presName="parentText1" presStyleLbl="node1" presStyleIdx="0" presStyleCnt="3" custScaleX="46105" custScaleY="102530" custLinFactNeighborX="-14819" custLinFactNeighborY="85548">
        <dgm:presLayoutVars>
          <dgm:chMax/>
          <dgm:chPref val="3"/>
          <dgm:bulletEnabled val="1"/>
        </dgm:presLayoutVars>
      </dgm:prSet>
      <dgm:spPr>
        <a:prstGeom prst="bentUpArrow">
          <a:avLst/>
        </a:prstGeom>
      </dgm:spPr>
      <dgm:t>
        <a:bodyPr/>
        <a:lstStyle/>
        <a:p>
          <a:endParaRPr lang="it-IT"/>
        </a:p>
      </dgm:t>
    </dgm:pt>
    <dgm:pt modelId="{5E778C90-3360-424A-84BF-FEDC39C6B2E8}" type="pres">
      <dgm:prSet presAssocID="{5369C277-ABE9-4AEA-8916-B2B882B0E9DA}" presName="childText1" presStyleLbl="solidAlignAcc1" presStyleIdx="0" presStyleCnt="3" custScaleX="103103" custScaleY="169960" custLinFactNeighborX="11221" custLinFactNeighborY="-30692">
        <dgm:presLayoutVars>
          <dgm:chMax val="0"/>
          <dgm:chPref val="0"/>
          <dgm:bulletEnabled val="1"/>
        </dgm:presLayoutVars>
      </dgm:prSet>
      <dgm:spPr/>
      <dgm:t>
        <a:bodyPr/>
        <a:lstStyle/>
        <a:p>
          <a:endParaRPr lang="it-IT"/>
        </a:p>
      </dgm:t>
    </dgm:pt>
    <dgm:pt modelId="{FC8D4FC2-7983-4E63-81B4-50EA530664E7}" type="pres">
      <dgm:prSet presAssocID="{C4C6D2E8-27C2-4C0C-AFF0-04A3A1461356}" presName="parentText2" presStyleLbl="node1" presStyleIdx="1" presStyleCnt="3" custScaleX="12191" custScaleY="65551" custLinFactNeighborX="-29166" custLinFactNeighborY="52909">
        <dgm:presLayoutVars>
          <dgm:chMax/>
          <dgm:chPref val="3"/>
          <dgm:bulletEnabled val="1"/>
        </dgm:presLayoutVars>
      </dgm:prSet>
      <dgm:spPr>
        <a:prstGeom prst="upArrow">
          <a:avLst/>
        </a:prstGeom>
      </dgm:spPr>
      <dgm:t>
        <a:bodyPr/>
        <a:lstStyle/>
        <a:p>
          <a:endParaRPr lang="it-IT"/>
        </a:p>
      </dgm:t>
    </dgm:pt>
    <dgm:pt modelId="{8F98FB41-880E-4D82-BB14-E3CEC2C3ECC1}" type="pres">
      <dgm:prSet presAssocID="{C4C6D2E8-27C2-4C0C-AFF0-04A3A1461356}" presName="childText2" presStyleLbl="solidAlignAcc1" presStyleIdx="1" presStyleCnt="3" custScaleX="111657" custLinFactNeighborX="15279" custLinFactNeighborY="-48855">
        <dgm:presLayoutVars>
          <dgm:chMax val="0"/>
          <dgm:chPref val="0"/>
          <dgm:bulletEnabled val="1"/>
        </dgm:presLayoutVars>
      </dgm:prSet>
      <dgm:spPr/>
      <dgm:t>
        <a:bodyPr/>
        <a:lstStyle/>
        <a:p>
          <a:endParaRPr lang="it-IT"/>
        </a:p>
      </dgm:t>
    </dgm:pt>
    <dgm:pt modelId="{57A294C1-8B51-4EAE-A8B1-E47FC81222A8}" type="pres">
      <dgm:prSet presAssocID="{7EF41BB1-4C45-4392-99CD-B941FA353D04}" presName="parentText3" presStyleLbl="node1" presStyleIdx="2" presStyleCnt="3" custAng="20067902" custFlipVert="1" custFlipHor="1" custScaleX="13668" custScaleY="80402" custLinFactY="28195" custLinFactNeighborX="-34706" custLinFactNeighborY="100000">
        <dgm:presLayoutVars>
          <dgm:chMax/>
          <dgm:chPref val="3"/>
          <dgm:bulletEnabled val="1"/>
        </dgm:presLayoutVars>
      </dgm:prSet>
      <dgm:spPr>
        <a:prstGeom prst="curvedUpArrow">
          <a:avLst/>
        </a:prstGeom>
      </dgm:spPr>
      <dgm:t>
        <a:bodyPr/>
        <a:lstStyle/>
        <a:p>
          <a:endParaRPr lang="it-IT"/>
        </a:p>
      </dgm:t>
    </dgm:pt>
    <dgm:pt modelId="{6AB25002-706E-4012-B81E-99830177725C}" type="pres">
      <dgm:prSet presAssocID="{7EF41BB1-4C45-4392-99CD-B941FA353D04}" presName="childText3" presStyleLbl="solidAlignAcc1" presStyleIdx="2" presStyleCnt="3" custScaleX="110233" custScaleY="85176" custLinFactNeighborX="-13554" custLinFactNeighborY="5793">
        <dgm:presLayoutVars>
          <dgm:chMax val="0"/>
          <dgm:chPref val="0"/>
          <dgm:bulletEnabled val="1"/>
        </dgm:presLayoutVars>
      </dgm:prSet>
      <dgm:spPr/>
      <dgm:t>
        <a:bodyPr/>
        <a:lstStyle/>
        <a:p>
          <a:endParaRPr lang="it-IT"/>
        </a:p>
      </dgm:t>
    </dgm:pt>
  </dgm:ptLst>
  <dgm:cxnLst>
    <dgm:cxn modelId="{5AAFE17E-C155-4473-AB37-44AE0742B8F1}" srcId="{A05D1481-DAEA-4370-84CA-9EC943677034}" destId="{5369C277-ABE9-4AEA-8916-B2B882B0E9DA}" srcOrd="0" destOrd="0" parTransId="{77FCAD81-5582-487F-BB58-EABFD60D2EA4}" sibTransId="{89F13464-2728-42D6-A81B-D20CF2272D05}"/>
    <dgm:cxn modelId="{C3575FC6-8A55-46D6-9D02-56E9C6122077}" type="presOf" srcId="{7EF41BB1-4C45-4392-99CD-B941FA353D04}" destId="{57A294C1-8B51-4EAE-A8B1-E47FC81222A8}" srcOrd="0" destOrd="0" presId="urn:microsoft.com/office/officeart/2009/3/layout/IncreasingArrowsProcess"/>
    <dgm:cxn modelId="{25E08D71-A405-4B6D-BDAD-F35A35B9FE53}" srcId="{A05D1481-DAEA-4370-84CA-9EC943677034}" destId="{7EF41BB1-4C45-4392-99CD-B941FA353D04}" srcOrd="2" destOrd="0" parTransId="{0617D626-582D-4858-8F57-CB1709BE2B5E}" sibTransId="{5429F5EA-176D-47DD-AEE9-EAC9FB2E01FD}"/>
    <dgm:cxn modelId="{A311C45E-4FAB-45A0-913C-5229A5C6B014}" type="presOf" srcId="{8F8C461A-0445-4721-81DB-9E1867CC2F2A}" destId="{8F98FB41-880E-4D82-BB14-E3CEC2C3ECC1}" srcOrd="0" destOrd="0" presId="urn:microsoft.com/office/officeart/2009/3/layout/IncreasingArrowsProcess"/>
    <dgm:cxn modelId="{54BED432-6963-432C-B529-A30FF7018F8E}" type="presOf" srcId="{06D85BB5-D5BA-4406-8128-12CF79625ADB}" destId="{6AB25002-706E-4012-B81E-99830177725C}" srcOrd="0" destOrd="0" presId="urn:microsoft.com/office/officeart/2009/3/layout/IncreasingArrowsProcess"/>
    <dgm:cxn modelId="{764C1AC5-F450-4C23-BACB-BC35B6F89CAF}" srcId="{C4C6D2E8-27C2-4C0C-AFF0-04A3A1461356}" destId="{8F8C461A-0445-4721-81DB-9E1867CC2F2A}" srcOrd="0" destOrd="0" parTransId="{A97E7074-2E1C-49E5-9574-E24233A2CA64}" sibTransId="{C9F0B480-B048-4ECA-A4D8-3826E400CF09}"/>
    <dgm:cxn modelId="{E2FCA2A2-89A8-4511-9436-0354D3C47EDC}" srcId="{5369C277-ABE9-4AEA-8916-B2B882B0E9DA}" destId="{215FB03C-6E03-497E-BF69-CEC278128E4D}" srcOrd="0" destOrd="0" parTransId="{BBBE6238-F425-4DDE-AE22-85F1E0B4E66E}" sibTransId="{8D4A4398-111D-4857-B59C-CC56B87FEA75}"/>
    <dgm:cxn modelId="{EEE48EE5-1BC9-4CDF-8B1A-B99EE84770D4}" srcId="{7EF41BB1-4C45-4392-99CD-B941FA353D04}" destId="{06D85BB5-D5BA-4406-8128-12CF79625ADB}" srcOrd="0" destOrd="0" parTransId="{55A8B4CF-CE2D-4C4D-BE86-D6C2F8478146}" sibTransId="{1499BBC4-81EC-43E5-A657-F7E70C8E8F3E}"/>
    <dgm:cxn modelId="{D680FE66-6F83-4C8E-A542-556BB7D5A50B}" type="presOf" srcId="{5369C277-ABE9-4AEA-8916-B2B882B0E9DA}" destId="{1EDBC3DA-4562-4833-ADF4-A10D9FDA9514}" srcOrd="0" destOrd="0" presId="urn:microsoft.com/office/officeart/2009/3/layout/IncreasingArrowsProcess"/>
    <dgm:cxn modelId="{DB8B505F-CB70-43F6-9F03-B1C3F78881AF}" type="presOf" srcId="{C4C6D2E8-27C2-4C0C-AFF0-04A3A1461356}" destId="{FC8D4FC2-7983-4E63-81B4-50EA530664E7}" srcOrd="0" destOrd="0" presId="urn:microsoft.com/office/officeart/2009/3/layout/IncreasingArrowsProcess"/>
    <dgm:cxn modelId="{71D7DA84-9CC0-4FFB-BC35-AAF28DD04F5B}" type="presOf" srcId="{215FB03C-6E03-497E-BF69-CEC278128E4D}" destId="{5E778C90-3360-424A-84BF-FEDC39C6B2E8}" srcOrd="0" destOrd="0" presId="urn:microsoft.com/office/officeart/2009/3/layout/IncreasingArrowsProcess"/>
    <dgm:cxn modelId="{CFFB53AB-C9B2-4964-A8A6-600F29393101}" srcId="{A05D1481-DAEA-4370-84CA-9EC943677034}" destId="{C4C6D2E8-27C2-4C0C-AFF0-04A3A1461356}" srcOrd="1" destOrd="0" parTransId="{7C6BF8FB-97EC-476F-A87B-7F1B3574118E}" sibTransId="{4764E786-7D5A-449D-BDE8-58E82EA45845}"/>
    <dgm:cxn modelId="{83C45126-D5D4-4F3A-9AE4-DB9B027FB81B}" type="presOf" srcId="{A05D1481-DAEA-4370-84CA-9EC943677034}" destId="{36068397-9632-4080-8C8A-4D6584F5EE51}" srcOrd="0" destOrd="0" presId="urn:microsoft.com/office/officeart/2009/3/layout/IncreasingArrowsProcess"/>
    <dgm:cxn modelId="{9EFBFC11-9D58-47DA-BDFD-65C7FB60F2E4}" type="presParOf" srcId="{36068397-9632-4080-8C8A-4D6584F5EE51}" destId="{1EDBC3DA-4562-4833-ADF4-A10D9FDA9514}" srcOrd="0" destOrd="0" presId="urn:microsoft.com/office/officeart/2009/3/layout/IncreasingArrowsProcess"/>
    <dgm:cxn modelId="{C4950304-2B14-48E3-8F55-61F2C8CA2C0A}" type="presParOf" srcId="{36068397-9632-4080-8C8A-4D6584F5EE51}" destId="{5E778C90-3360-424A-84BF-FEDC39C6B2E8}" srcOrd="1" destOrd="0" presId="urn:microsoft.com/office/officeart/2009/3/layout/IncreasingArrowsProcess"/>
    <dgm:cxn modelId="{1EFD6D77-B1AF-4C18-BE3E-F0E0EF7D7BA6}" type="presParOf" srcId="{36068397-9632-4080-8C8A-4D6584F5EE51}" destId="{FC8D4FC2-7983-4E63-81B4-50EA530664E7}" srcOrd="2" destOrd="0" presId="urn:microsoft.com/office/officeart/2009/3/layout/IncreasingArrowsProcess"/>
    <dgm:cxn modelId="{159494DD-D8B4-4716-8A0B-FDF60A933366}" type="presParOf" srcId="{36068397-9632-4080-8C8A-4D6584F5EE51}" destId="{8F98FB41-880E-4D82-BB14-E3CEC2C3ECC1}" srcOrd="3" destOrd="0" presId="urn:microsoft.com/office/officeart/2009/3/layout/IncreasingArrowsProcess"/>
    <dgm:cxn modelId="{2681F2E9-F549-4D70-8855-1EA7C8F9B1D9}" type="presParOf" srcId="{36068397-9632-4080-8C8A-4D6584F5EE51}" destId="{57A294C1-8B51-4EAE-A8B1-E47FC81222A8}" srcOrd="4" destOrd="0" presId="urn:microsoft.com/office/officeart/2009/3/layout/IncreasingArrowsProcess"/>
    <dgm:cxn modelId="{D4C41D67-936B-464F-8617-48A69CC2518E}" type="presParOf" srcId="{36068397-9632-4080-8C8A-4D6584F5EE51}" destId="{6AB25002-706E-4012-B81E-99830177725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6E9B2F-5F19-453F-A4FC-353148301335}"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it-IT"/>
        </a:p>
      </dgm:t>
    </dgm:pt>
    <dgm:pt modelId="{F4FF2C4B-E161-4224-88A6-41E34EA31BEF}">
      <dgm:prSet phldrT="[Testo]" custT="1"/>
      <dgm:spPr/>
      <dgm:t>
        <a:bodyPr/>
        <a:lstStyle/>
        <a:p>
          <a:r>
            <a:rPr lang="it-IT" sz="2000" b="1" dirty="0" smtClean="0"/>
            <a:t>Regola antropologica</a:t>
          </a:r>
          <a:endParaRPr lang="it-IT" sz="2000" b="1" dirty="0"/>
        </a:p>
      </dgm:t>
    </dgm:pt>
    <dgm:pt modelId="{97ADD16C-5807-404B-A727-2591285C4F3A}" type="parTrans" cxnId="{A9CD700D-09DB-4FE3-8854-48044A7ACD65}">
      <dgm:prSet/>
      <dgm:spPr/>
      <dgm:t>
        <a:bodyPr/>
        <a:lstStyle/>
        <a:p>
          <a:endParaRPr lang="it-IT"/>
        </a:p>
      </dgm:t>
    </dgm:pt>
    <dgm:pt modelId="{8147D968-D51E-4DF2-843D-D25CCDE5FB68}" type="sibTrans" cxnId="{A9CD700D-09DB-4FE3-8854-48044A7ACD65}">
      <dgm:prSet/>
      <dgm:spPr/>
      <dgm:t>
        <a:bodyPr/>
        <a:lstStyle/>
        <a:p>
          <a:endParaRPr lang="it-IT"/>
        </a:p>
      </dgm:t>
    </dgm:pt>
    <dgm:pt modelId="{75C611F7-EEC1-4457-B35D-A2AEF1006E15}">
      <dgm:prSet phldrT="[Testo]" custT="1"/>
      <dgm:spPr/>
      <dgm:t>
        <a:bodyPr/>
        <a:lstStyle/>
        <a:p>
          <a:r>
            <a:rPr lang="it-IT" sz="2000" dirty="0" smtClean="0"/>
            <a:t>Osservazione lucida e pensosa per individuare i segni dei tempi.</a:t>
          </a:r>
          <a:endParaRPr lang="it-IT" sz="2000" dirty="0"/>
        </a:p>
      </dgm:t>
    </dgm:pt>
    <dgm:pt modelId="{382A844E-80D1-45CE-8A65-7A96471AC222}" type="parTrans" cxnId="{24F38D47-1329-45DC-8DB6-818D7BFD0579}">
      <dgm:prSet/>
      <dgm:spPr/>
      <dgm:t>
        <a:bodyPr/>
        <a:lstStyle/>
        <a:p>
          <a:endParaRPr lang="it-IT"/>
        </a:p>
      </dgm:t>
    </dgm:pt>
    <dgm:pt modelId="{9425557C-DE4E-48EE-99A9-FC202EC5CA9C}" type="sibTrans" cxnId="{24F38D47-1329-45DC-8DB6-818D7BFD0579}">
      <dgm:prSet/>
      <dgm:spPr/>
      <dgm:t>
        <a:bodyPr/>
        <a:lstStyle/>
        <a:p>
          <a:endParaRPr lang="it-IT"/>
        </a:p>
      </dgm:t>
    </dgm:pt>
    <dgm:pt modelId="{9B61DE7A-0E84-426D-B1AC-1EE2C0358B62}">
      <dgm:prSet phldrT="[Testo]" custT="1"/>
      <dgm:spPr/>
      <dgm:t>
        <a:bodyPr/>
        <a:lstStyle/>
        <a:p>
          <a:r>
            <a:rPr lang="it-IT" sz="2000" b="1" dirty="0" smtClean="0"/>
            <a:t>Regola </a:t>
          </a:r>
        </a:p>
        <a:p>
          <a:r>
            <a:rPr lang="it-IT" sz="2000" b="1" dirty="0" smtClean="0"/>
            <a:t>teologico-spirituale</a:t>
          </a:r>
          <a:endParaRPr lang="it-IT" sz="2000" b="1" dirty="0"/>
        </a:p>
      </dgm:t>
    </dgm:pt>
    <dgm:pt modelId="{AB4410E9-F802-42EE-8E03-58283427994D}" type="parTrans" cxnId="{36927BC3-A2AB-4774-9027-41D6CCF570B4}">
      <dgm:prSet/>
      <dgm:spPr/>
      <dgm:t>
        <a:bodyPr/>
        <a:lstStyle/>
        <a:p>
          <a:endParaRPr lang="it-IT"/>
        </a:p>
      </dgm:t>
    </dgm:pt>
    <dgm:pt modelId="{86FBD29D-29F1-42A3-9CBD-47A52815007A}" type="sibTrans" cxnId="{36927BC3-A2AB-4774-9027-41D6CCF570B4}">
      <dgm:prSet/>
      <dgm:spPr/>
      <dgm:t>
        <a:bodyPr/>
        <a:lstStyle/>
        <a:p>
          <a:endParaRPr lang="it-IT"/>
        </a:p>
      </dgm:t>
    </dgm:pt>
    <dgm:pt modelId="{356CE3FE-DEAB-4F1E-A4FD-B1D40C9FF167}">
      <dgm:prSet phldrT="[Testo]" custT="1"/>
      <dgm:spPr/>
      <dgm:t>
        <a:bodyPr/>
        <a:lstStyle/>
        <a:p>
          <a:r>
            <a:rPr lang="it-IT" sz="1800" dirty="0" smtClean="0"/>
            <a:t>Si fonda sulla preghiera, sulla contemplazione, sull’ascolto e meditazione della Parola.</a:t>
          </a:r>
          <a:endParaRPr lang="it-IT" sz="1800" dirty="0"/>
        </a:p>
      </dgm:t>
    </dgm:pt>
    <dgm:pt modelId="{5F486FB6-4F17-4180-84DC-C6B53D0D7931}" type="parTrans" cxnId="{573C1774-1B12-4159-9CFE-25C4646C069F}">
      <dgm:prSet/>
      <dgm:spPr/>
      <dgm:t>
        <a:bodyPr/>
        <a:lstStyle/>
        <a:p>
          <a:endParaRPr lang="it-IT"/>
        </a:p>
      </dgm:t>
    </dgm:pt>
    <dgm:pt modelId="{18D26955-DCD6-4248-9236-F91B857DA446}" type="sibTrans" cxnId="{573C1774-1B12-4159-9CFE-25C4646C069F}">
      <dgm:prSet/>
      <dgm:spPr/>
      <dgm:t>
        <a:bodyPr/>
        <a:lstStyle/>
        <a:p>
          <a:endParaRPr lang="it-IT"/>
        </a:p>
      </dgm:t>
    </dgm:pt>
    <dgm:pt modelId="{4B8F0F95-F0AD-414D-8DE1-D372AA18657A}">
      <dgm:prSet phldrT="[Testo]" custT="1"/>
      <dgm:spPr/>
      <dgm:t>
        <a:bodyPr/>
        <a:lstStyle/>
        <a:p>
          <a:r>
            <a:rPr lang="it-IT" sz="2000" b="1" dirty="0" smtClean="0"/>
            <a:t>Regola di tipo ecclesiale</a:t>
          </a:r>
          <a:endParaRPr lang="it-IT" sz="2000" b="1" dirty="0"/>
        </a:p>
      </dgm:t>
    </dgm:pt>
    <dgm:pt modelId="{2E6F2B0B-7C98-43CA-B47D-16AF23B7A4EE}" type="parTrans" cxnId="{9505381E-E596-4BB7-99CC-AE0339D82999}">
      <dgm:prSet/>
      <dgm:spPr/>
      <dgm:t>
        <a:bodyPr/>
        <a:lstStyle/>
        <a:p>
          <a:endParaRPr lang="it-IT"/>
        </a:p>
      </dgm:t>
    </dgm:pt>
    <dgm:pt modelId="{A8B3AA02-ECC3-465B-80F0-CE4C6697FC9B}" type="sibTrans" cxnId="{9505381E-E596-4BB7-99CC-AE0339D82999}">
      <dgm:prSet/>
      <dgm:spPr/>
      <dgm:t>
        <a:bodyPr/>
        <a:lstStyle/>
        <a:p>
          <a:endParaRPr lang="it-IT"/>
        </a:p>
      </dgm:t>
    </dgm:pt>
    <dgm:pt modelId="{627772A7-9FB3-44A8-87C3-1A83F6A9753C}">
      <dgm:prSet phldrT="[Testo]" custT="1"/>
      <dgm:spPr/>
      <dgm:t>
        <a:bodyPr/>
        <a:lstStyle/>
        <a:p>
          <a:r>
            <a:rPr lang="it-IT" sz="1800" dirty="0" smtClean="0"/>
            <a:t>Richiede l’aiuto dei fratelli ed il costante riferimento a chi guida il popolo di Dio: Sacerdoti, Vescovi, Papa.</a:t>
          </a:r>
          <a:endParaRPr lang="it-IT" sz="1800" dirty="0"/>
        </a:p>
      </dgm:t>
    </dgm:pt>
    <dgm:pt modelId="{7BA83B73-9590-4A38-9EFA-6E7E9DDC8ECA}" type="parTrans" cxnId="{37019A9C-1B9D-4652-9DD0-7679288D394B}">
      <dgm:prSet/>
      <dgm:spPr/>
      <dgm:t>
        <a:bodyPr/>
        <a:lstStyle/>
        <a:p>
          <a:endParaRPr lang="it-IT"/>
        </a:p>
      </dgm:t>
    </dgm:pt>
    <dgm:pt modelId="{C74E20E4-EB83-4B33-98A3-A470B6B6D5ED}" type="sibTrans" cxnId="{37019A9C-1B9D-4652-9DD0-7679288D394B}">
      <dgm:prSet/>
      <dgm:spPr/>
      <dgm:t>
        <a:bodyPr/>
        <a:lstStyle/>
        <a:p>
          <a:endParaRPr lang="it-IT"/>
        </a:p>
      </dgm:t>
    </dgm:pt>
    <dgm:pt modelId="{9BD54085-2AFD-4A96-8601-18EAB9DB52B8}" type="pres">
      <dgm:prSet presAssocID="{FE6E9B2F-5F19-453F-A4FC-353148301335}" presName="Name0" presStyleCnt="0">
        <dgm:presLayoutVars>
          <dgm:dir/>
          <dgm:animLvl val="lvl"/>
          <dgm:resizeHandles val="exact"/>
        </dgm:presLayoutVars>
      </dgm:prSet>
      <dgm:spPr/>
      <dgm:t>
        <a:bodyPr/>
        <a:lstStyle/>
        <a:p>
          <a:endParaRPr lang="it-IT"/>
        </a:p>
      </dgm:t>
    </dgm:pt>
    <dgm:pt modelId="{43EC0658-E4ED-4BE5-8C30-0FE11FACE789}" type="pres">
      <dgm:prSet presAssocID="{FE6E9B2F-5F19-453F-A4FC-353148301335}" presName="tSp" presStyleCnt="0"/>
      <dgm:spPr/>
    </dgm:pt>
    <dgm:pt modelId="{3E20F72C-2FF1-4FF5-8881-02F0BA5C6334}" type="pres">
      <dgm:prSet presAssocID="{FE6E9B2F-5F19-453F-A4FC-353148301335}" presName="bSp" presStyleCnt="0"/>
      <dgm:spPr/>
    </dgm:pt>
    <dgm:pt modelId="{1E7AC2C8-9AC2-40F0-AACD-62781A79FEF3}" type="pres">
      <dgm:prSet presAssocID="{FE6E9B2F-5F19-453F-A4FC-353148301335}" presName="process" presStyleCnt="0"/>
      <dgm:spPr/>
    </dgm:pt>
    <dgm:pt modelId="{D30C743B-6620-4260-9612-34BA0E54B2C0}" type="pres">
      <dgm:prSet presAssocID="{F4FF2C4B-E161-4224-88A6-41E34EA31BEF}" presName="composite1" presStyleCnt="0"/>
      <dgm:spPr/>
    </dgm:pt>
    <dgm:pt modelId="{FC307DB7-98D0-48EE-A0F8-F8547131F3EE}" type="pres">
      <dgm:prSet presAssocID="{F4FF2C4B-E161-4224-88A6-41E34EA31BEF}" presName="dummyNode1" presStyleLbl="node1" presStyleIdx="0" presStyleCnt="3"/>
      <dgm:spPr/>
    </dgm:pt>
    <dgm:pt modelId="{F08CEFE5-134C-49B4-9541-7C7138408B7B}" type="pres">
      <dgm:prSet presAssocID="{F4FF2C4B-E161-4224-88A6-41E34EA31BEF}" presName="childNode1" presStyleLbl="bgAcc1" presStyleIdx="0" presStyleCnt="3" custScaleX="108062" custScaleY="117355" custLinFactNeighborX="6585" custLinFactNeighborY="-4068">
        <dgm:presLayoutVars>
          <dgm:bulletEnabled val="1"/>
        </dgm:presLayoutVars>
      </dgm:prSet>
      <dgm:spPr/>
      <dgm:t>
        <a:bodyPr/>
        <a:lstStyle/>
        <a:p>
          <a:endParaRPr lang="it-IT"/>
        </a:p>
      </dgm:t>
    </dgm:pt>
    <dgm:pt modelId="{13537A28-D47D-498C-813A-EB5783A8032F}" type="pres">
      <dgm:prSet presAssocID="{F4FF2C4B-E161-4224-88A6-41E34EA31BEF}" presName="childNode1tx" presStyleLbl="bgAcc1" presStyleIdx="0" presStyleCnt="3">
        <dgm:presLayoutVars>
          <dgm:bulletEnabled val="1"/>
        </dgm:presLayoutVars>
      </dgm:prSet>
      <dgm:spPr/>
      <dgm:t>
        <a:bodyPr/>
        <a:lstStyle/>
        <a:p>
          <a:endParaRPr lang="it-IT"/>
        </a:p>
      </dgm:t>
    </dgm:pt>
    <dgm:pt modelId="{ED23CE5B-B8A1-45AA-98D2-D2F986F1F9EF}" type="pres">
      <dgm:prSet presAssocID="{F4FF2C4B-E161-4224-88A6-41E34EA31BEF}" presName="parentNode1" presStyleLbl="node1" presStyleIdx="0" presStyleCnt="3">
        <dgm:presLayoutVars>
          <dgm:chMax val="1"/>
          <dgm:bulletEnabled val="1"/>
        </dgm:presLayoutVars>
      </dgm:prSet>
      <dgm:spPr/>
      <dgm:t>
        <a:bodyPr/>
        <a:lstStyle/>
        <a:p>
          <a:endParaRPr lang="it-IT"/>
        </a:p>
      </dgm:t>
    </dgm:pt>
    <dgm:pt modelId="{3A1621F7-751C-4E69-9FE1-2D52A04CC850}" type="pres">
      <dgm:prSet presAssocID="{F4FF2C4B-E161-4224-88A6-41E34EA31BEF}" presName="connSite1" presStyleCnt="0"/>
      <dgm:spPr/>
    </dgm:pt>
    <dgm:pt modelId="{B55A5440-E33B-4CA1-8DD9-DA3045B38C7E}" type="pres">
      <dgm:prSet presAssocID="{8147D968-D51E-4DF2-843D-D25CCDE5FB68}" presName="Name9" presStyleLbl="sibTrans2D1" presStyleIdx="0" presStyleCnt="2" custLinFactNeighborX="431" custLinFactNeighborY="-3721"/>
      <dgm:spPr/>
      <dgm:t>
        <a:bodyPr/>
        <a:lstStyle/>
        <a:p>
          <a:endParaRPr lang="it-IT"/>
        </a:p>
      </dgm:t>
    </dgm:pt>
    <dgm:pt modelId="{D10645AC-17BD-4FC1-A49D-1CBAC0AB473A}" type="pres">
      <dgm:prSet presAssocID="{9B61DE7A-0E84-426D-B1AC-1EE2C0358B62}" presName="composite2" presStyleCnt="0"/>
      <dgm:spPr/>
    </dgm:pt>
    <dgm:pt modelId="{78FC1E85-FD72-4843-B05D-DF58061FCCE3}" type="pres">
      <dgm:prSet presAssocID="{9B61DE7A-0E84-426D-B1AC-1EE2C0358B62}" presName="dummyNode2" presStyleLbl="node1" presStyleIdx="0" presStyleCnt="3"/>
      <dgm:spPr/>
    </dgm:pt>
    <dgm:pt modelId="{833304A7-5AFA-47DE-89A1-EC5F8069FB63}" type="pres">
      <dgm:prSet presAssocID="{9B61DE7A-0E84-426D-B1AC-1EE2C0358B62}" presName="childNode2" presStyleLbl="bgAcc1" presStyleIdx="1" presStyleCnt="3" custScaleX="109690" custScaleY="130454" custLinFactNeighborX="3367" custLinFactNeighborY="4908">
        <dgm:presLayoutVars>
          <dgm:bulletEnabled val="1"/>
        </dgm:presLayoutVars>
      </dgm:prSet>
      <dgm:spPr/>
      <dgm:t>
        <a:bodyPr/>
        <a:lstStyle/>
        <a:p>
          <a:endParaRPr lang="it-IT"/>
        </a:p>
      </dgm:t>
    </dgm:pt>
    <dgm:pt modelId="{92C98E77-953C-42CA-8BBF-80DCA752F8FE}" type="pres">
      <dgm:prSet presAssocID="{9B61DE7A-0E84-426D-B1AC-1EE2C0358B62}" presName="childNode2tx" presStyleLbl="bgAcc1" presStyleIdx="1" presStyleCnt="3">
        <dgm:presLayoutVars>
          <dgm:bulletEnabled val="1"/>
        </dgm:presLayoutVars>
      </dgm:prSet>
      <dgm:spPr/>
      <dgm:t>
        <a:bodyPr/>
        <a:lstStyle/>
        <a:p>
          <a:endParaRPr lang="it-IT"/>
        </a:p>
      </dgm:t>
    </dgm:pt>
    <dgm:pt modelId="{53AEE0AF-0023-4A6C-B785-E240D6706D31}" type="pres">
      <dgm:prSet presAssocID="{9B61DE7A-0E84-426D-B1AC-1EE2C0358B62}" presName="parentNode2" presStyleLbl="node1" presStyleIdx="1" presStyleCnt="3" custScaleX="121579">
        <dgm:presLayoutVars>
          <dgm:chMax val="0"/>
          <dgm:bulletEnabled val="1"/>
        </dgm:presLayoutVars>
      </dgm:prSet>
      <dgm:spPr/>
      <dgm:t>
        <a:bodyPr/>
        <a:lstStyle/>
        <a:p>
          <a:endParaRPr lang="it-IT"/>
        </a:p>
      </dgm:t>
    </dgm:pt>
    <dgm:pt modelId="{50A9A685-C601-466C-BB43-91F6ACFF7220}" type="pres">
      <dgm:prSet presAssocID="{9B61DE7A-0E84-426D-B1AC-1EE2C0358B62}" presName="connSite2" presStyleCnt="0"/>
      <dgm:spPr/>
    </dgm:pt>
    <dgm:pt modelId="{51386250-B6DC-4917-979E-B4741C72EFBE}" type="pres">
      <dgm:prSet presAssocID="{86FBD29D-29F1-42A3-9CBD-47A52815007A}" presName="Name18" presStyleLbl="sibTrans2D1" presStyleIdx="1" presStyleCnt="2"/>
      <dgm:spPr/>
      <dgm:t>
        <a:bodyPr/>
        <a:lstStyle/>
        <a:p>
          <a:endParaRPr lang="it-IT"/>
        </a:p>
      </dgm:t>
    </dgm:pt>
    <dgm:pt modelId="{CE00186D-FA3E-4954-937C-3EA4886DDEB0}" type="pres">
      <dgm:prSet presAssocID="{4B8F0F95-F0AD-414D-8DE1-D372AA18657A}" presName="composite1" presStyleCnt="0"/>
      <dgm:spPr/>
    </dgm:pt>
    <dgm:pt modelId="{C88D7D39-B1C1-4169-BD6D-EA47DEA31176}" type="pres">
      <dgm:prSet presAssocID="{4B8F0F95-F0AD-414D-8DE1-D372AA18657A}" presName="dummyNode1" presStyleLbl="node1" presStyleIdx="1" presStyleCnt="3"/>
      <dgm:spPr/>
    </dgm:pt>
    <dgm:pt modelId="{460070B7-9995-4CBD-BFC2-D4906C11F349}" type="pres">
      <dgm:prSet presAssocID="{4B8F0F95-F0AD-414D-8DE1-D372AA18657A}" presName="childNode1" presStyleLbl="bgAcc1" presStyleIdx="2" presStyleCnt="3" custScaleX="115404" custScaleY="129890" custLinFactNeighborX="611" custLinFactNeighborY="-665">
        <dgm:presLayoutVars>
          <dgm:bulletEnabled val="1"/>
        </dgm:presLayoutVars>
      </dgm:prSet>
      <dgm:spPr/>
      <dgm:t>
        <a:bodyPr/>
        <a:lstStyle/>
        <a:p>
          <a:endParaRPr lang="it-IT"/>
        </a:p>
      </dgm:t>
    </dgm:pt>
    <dgm:pt modelId="{D314FF76-942D-4DD1-A886-41ECF648B4FC}" type="pres">
      <dgm:prSet presAssocID="{4B8F0F95-F0AD-414D-8DE1-D372AA18657A}" presName="childNode1tx" presStyleLbl="bgAcc1" presStyleIdx="2" presStyleCnt="3">
        <dgm:presLayoutVars>
          <dgm:bulletEnabled val="1"/>
        </dgm:presLayoutVars>
      </dgm:prSet>
      <dgm:spPr/>
      <dgm:t>
        <a:bodyPr/>
        <a:lstStyle/>
        <a:p>
          <a:endParaRPr lang="it-IT"/>
        </a:p>
      </dgm:t>
    </dgm:pt>
    <dgm:pt modelId="{C1B2A010-B5C8-4A96-94C6-A1DD8AE13A7A}" type="pres">
      <dgm:prSet presAssocID="{4B8F0F95-F0AD-414D-8DE1-D372AA18657A}" presName="parentNode1" presStyleLbl="node1" presStyleIdx="2" presStyleCnt="3" custLinFactNeighborX="-13685" custLinFactNeighborY="53364">
        <dgm:presLayoutVars>
          <dgm:chMax val="1"/>
          <dgm:bulletEnabled val="1"/>
        </dgm:presLayoutVars>
      </dgm:prSet>
      <dgm:spPr/>
      <dgm:t>
        <a:bodyPr/>
        <a:lstStyle/>
        <a:p>
          <a:endParaRPr lang="it-IT"/>
        </a:p>
      </dgm:t>
    </dgm:pt>
    <dgm:pt modelId="{25F6B41E-91F5-472C-8F92-2E54738F992C}" type="pres">
      <dgm:prSet presAssocID="{4B8F0F95-F0AD-414D-8DE1-D372AA18657A}" presName="connSite1" presStyleCnt="0"/>
      <dgm:spPr/>
    </dgm:pt>
  </dgm:ptLst>
  <dgm:cxnLst>
    <dgm:cxn modelId="{83A76C59-03C5-4FC2-BC84-C3C410367C1D}" type="presOf" srcId="{F4FF2C4B-E161-4224-88A6-41E34EA31BEF}" destId="{ED23CE5B-B8A1-45AA-98D2-D2F986F1F9EF}" srcOrd="0" destOrd="0" presId="urn:microsoft.com/office/officeart/2005/8/layout/hProcess4"/>
    <dgm:cxn modelId="{11C3768C-CC07-427D-9FB8-5E02D67380CE}" type="presOf" srcId="{8147D968-D51E-4DF2-843D-D25CCDE5FB68}" destId="{B55A5440-E33B-4CA1-8DD9-DA3045B38C7E}" srcOrd="0" destOrd="0" presId="urn:microsoft.com/office/officeart/2005/8/layout/hProcess4"/>
    <dgm:cxn modelId="{C2BFEBB8-1CDD-4209-879B-26575AD38054}" type="presOf" srcId="{356CE3FE-DEAB-4F1E-A4FD-B1D40C9FF167}" destId="{833304A7-5AFA-47DE-89A1-EC5F8069FB63}" srcOrd="0" destOrd="0" presId="urn:microsoft.com/office/officeart/2005/8/layout/hProcess4"/>
    <dgm:cxn modelId="{9505381E-E596-4BB7-99CC-AE0339D82999}" srcId="{FE6E9B2F-5F19-453F-A4FC-353148301335}" destId="{4B8F0F95-F0AD-414D-8DE1-D372AA18657A}" srcOrd="2" destOrd="0" parTransId="{2E6F2B0B-7C98-43CA-B47D-16AF23B7A4EE}" sibTransId="{A8B3AA02-ECC3-465B-80F0-CE4C6697FC9B}"/>
    <dgm:cxn modelId="{36927BC3-A2AB-4774-9027-41D6CCF570B4}" srcId="{FE6E9B2F-5F19-453F-A4FC-353148301335}" destId="{9B61DE7A-0E84-426D-B1AC-1EE2C0358B62}" srcOrd="1" destOrd="0" parTransId="{AB4410E9-F802-42EE-8E03-58283427994D}" sibTransId="{86FBD29D-29F1-42A3-9CBD-47A52815007A}"/>
    <dgm:cxn modelId="{7FE45B6F-DC6D-4640-A62C-B60E54D0AA08}" type="presOf" srcId="{4B8F0F95-F0AD-414D-8DE1-D372AA18657A}" destId="{C1B2A010-B5C8-4A96-94C6-A1DD8AE13A7A}" srcOrd="0" destOrd="0" presId="urn:microsoft.com/office/officeart/2005/8/layout/hProcess4"/>
    <dgm:cxn modelId="{07CA88AB-9A99-43D5-B127-BE596101E75A}" type="presOf" srcId="{75C611F7-EEC1-4457-B35D-A2AEF1006E15}" destId="{F08CEFE5-134C-49B4-9541-7C7138408B7B}" srcOrd="0" destOrd="0" presId="urn:microsoft.com/office/officeart/2005/8/layout/hProcess4"/>
    <dgm:cxn modelId="{5C528831-4DEF-4D29-B72C-407D0A23DA51}" type="presOf" srcId="{356CE3FE-DEAB-4F1E-A4FD-B1D40C9FF167}" destId="{92C98E77-953C-42CA-8BBF-80DCA752F8FE}" srcOrd="1" destOrd="0" presId="urn:microsoft.com/office/officeart/2005/8/layout/hProcess4"/>
    <dgm:cxn modelId="{573C1774-1B12-4159-9CFE-25C4646C069F}" srcId="{9B61DE7A-0E84-426D-B1AC-1EE2C0358B62}" destId="{356CE3FE-DEAB-4F1E-A4FD-B1D40C9FF167}" srcOrd="0" destOrd="0" parTransId="{5F486FB6-4F17-4180-84DC-C6B53D0D7931}" sibTransId="{18D26955-DCD6-4248-9236-F91B857DA446}"/>
    <dgm:cxn modelId="{DB347992-BA63-4381-835E-CEC69C75B07E}" type="presOf" srcId="{75C611F7-EEC1-4457-B35D-A2AEF1006E15}" destId="{13537A28-D47D-498C-813A-EB5783A8032F}" srcOrd="1" destOrd="0" presId="urn:microsoft.com/office/officeart/2005/8/layout/hProcess4"/>
    <dgm:cxn modelId="{0A924364-7F0A-42CC-A9DD-AD871F9C988F}" type="presOf" srcId="{FE6E9B2F-5F19-453F-A4FC-353148301335}" destId="{9BD54085-2AFD-4A96-8601-18EAB9DB52B8}" srcOrd="0" destOrd="0" presId="urn:microsoft.com/office/officeart/2005/8/layout/hProcess4"/>
    <dgm:cxn modelId="{37019A9C-1B9D-4652-9DD0-7679288D394B}" srcId="{4B8F0F95-F0AD-414D-8DE1-D372AA18657A}" destId="{627772A7-9FB3-44A8-87C3-1A83F6A9753C}" srcOrd="0" destOrd="0" parTransId="{7BA83B73-9590-4A38-9EFA-6E7E9DDC8ECA}" sibTransId="{C74E20E4-EB83-4B33-98A3-A470B6B6D5ED}"/>
    <dgm:cxn modelId="{24F38D47-1329-45DC-8DB6-818D7BFD0579}" srcId="{F4FF2C4B-E161-4224-88A6-41E34EA31BEF}" destId="{75C611F7-EEC1-4457-B35D-A2AEF1006E15}" srcOrd="0" destOrd="0" parTransId="{382A844E-80D1-45CE-8A65-7A96471AC222}" sibTransId="{9425557C-DE4E-48EE-99A9-FC202EC5CA9C}"/>
    <dgm:cxn modelId="{DB2BB534-145F-4FA5-B402-C8B91534E6FE}" type="presOf" srcId="{627772A7-9FB3-44A8-87C3-1A83F6A9753C}" destId="{D314FF76-942D-4DD1-A886-41ECF648B4FC}" srcOrd="1" destOrd="0" presId="urn:microsoft.com/office/officeart/2005/8/layout/hProcess4"/>
    <dgm:cxn modelId="{4FA2B3CC-D6CE-4EAA-982C-3FFF3E658EAD}" type="presOf" srcId="{86FBD29D-29F1-42A3-9CBD-47A52815007A}" destId="{51386250-B6DC-4917-979E-B4741C72EFBE}" srcOrd="0" destOrd="0" presId="urn:microsoft.com/office/officeart/2005/8/layout/hProcess4"/>
    <dgm:cxn modelId="{A9CD700D-09DB-4FE3-8854-48044A7ACD65}" srcId="{FE6E9B2F-5F19-453F-A4FC-353148301335}" destId="{F4FF2C4B-E161-4224-88A6-41E34EA31BEF}" srcOrd="0" destOrd="0" parTransId="{97ADD16C-5807-404B-A727-2591285C4F3A}" sibTransId="{8147D968-D51E-4DF2-843D-D25CCDE5FB68}"/>
    <dgm:cxn modelId="{98543517-CE74-4F88-9B44-EBD40144B0C1}" type="presOf" srcId="{9B61DE7A-0E84-426D-B1AC-1EE2C0358B62}" destId="{53AEE0AF-0023-4A6C-B785-E240D6706D31}" srcOrd="0" destOrd="0" presId="urn:microsoft.com/office/officeart/2005/8/layout/hProcess4"/>
    <dgm:cxn modelId="{EF400D8A-3D09-4AAB-8E3A-BFD45C0C9D25}" type="presOf" srcId="{627772A7-9FB3-44A8-87C3-1A83F6A9753C}" destId="{460070B7-9995-4CBD-BFC2-D4906C11F349}" srcOrd="0" destOrd="0" presId="urn:microsoft.com/office/officeart/2005/8/layout/hProcess4"/>
    <dgm:cxn modelId="{6E9C27EF-5330-4B6A-807E-C491D794F73D}" type="presParOf" srcId="{9BD54085-2AFD-4A96-8601-18EAB9DB52B8}" destId="{43EC0658-E4ED-4BE5-8C30-0FE11FACE789}" srcOrd="0" destOrd="0" presId="urn:microsoft.com/office/officeart/2005/8/layout/hProcess4"/>
    <dgm:cxn modelId="{C78A7F97-4824-4690-A39A-CB0962200478}" type="presParOf" srcId="{9BD54085-2AFD-4A96-8601-18EAB9DB52B8}" destId="{3E20F72C-2FF1-4FF5-8881-02F0BA5C6334}" srcOrd="1" destOrd="0" presId="urn:microsoft.com/office/officeart/2005/8/layout/hProcess4"/>
    <dgm:cxn modelId="{CC84B7F3-882F-4B28-9702-D7DD1F7DB9EE}" type="presParOf" srcId="{9BD54085-2AFD-4A96-8601-18EAB9DB52B8}" destId="{1E7AC2C8-9AC2-40F0-AACD-62781A79FEF3}" srcOrd="2" destOrd="0" presId="urn:microsoft.com/office/officeart/2005/8/layout/hProcess4"/>
    <dgm:cxn modelId="{EA3FB9CD-3F1F-4495-9600-466CDD6EA8A4}" type="presParOf" srcId="{1E7AC2C8-9AC2-40F0-AACD-62781A79FEF3}" destId="{D30C743B-6620-4260-9612-34BA0E54B2C0}" srcOrd="0" destOrd="0" presId="urn:microsoft.com/office/officeart/2005/8/layout/hProcess4"/>
    <dgm:cxn modelId="{CD679D8F-C4BB-494A-ADEC-F1A9CEA00061}" type="presParOf" srcId="{D30C743B-6620-4260-9612-34BA0E54B2C0}" destId="{FC307DB7-98D0-48EE-A0F8-F8547131F3EE}" srcOrd="0" destOrd="0" presId="urn:microsoft.com/office/officeart/2005/8/layout/hProcess4"/>
    <dgm:cxn modelId="{4DD0C894-74C1-4DB9-8FE3-D8BD7CEA26A1}" type="presParOf" srcId="{D30C743B-6620-4260-9612-34BA0E54B2C0}" destId="{F08CEFE5-134C-49B4-9541-7C7138408B7B}" srcOrd="1" destOrd="0" presId="urn:microsoft.com/office/officeart/2005/8/layout/hProcess4"/>
    <dgm:cxn modelId="{6A575F9B-714E-4E7D-9645-4C19CAD238A2}" type="presParOf" srcId="{D30C743B-6620-4260-9612-34BA0E54B2C0}" destId="{13537A28-D47D-498C-813A-EB5783A8032F}" srcOrd="2" destOrd="0" presId="urn:microsoft.com/office/officeart/2005/8/layout/hProcess4"/>
    <dgm:cxn modelId="{7762A014-3609-4D55-A888-4334F5651E62}" type="presParOf" srcId="{D30C743B-6620-4260-9612-34BA0E54B2C0}" destId="{ED23CE5B-B8A1-45AA-98D2-D2F986F1F9EF}" srcOrd="3" destOrd="0" presId="urn:microsoft.com/office/officeart/2005/8/layout/hProcess4"/>
    <dgm:cxn modelId="{F26F24F5-28CA-45BA-82C6-E4C13B84A8BD}" type="presParOf" srcId="{D30C743B-6620-4260-9612-34BA0E54B2C0}" destId="{3A1621F7-751C-4E69-9FE1-2D52A04CC850}" srcOrd="4" destOrd="0" presId="urn:microsoft.com/office/officeart/2005/8/layout/hProcess4"/>
    <dgm:cxn modelId="{1273F62F-258C-4002-9B0C-5E43199B0B46}" type="presParOf" srcId="{1E7AC2C8-9AC2-40F0-AACD-62781A79FEF3}" destId="{B55A5440-E33B-4CA1-8DD9-DA3045B38C7E}" srcOrd="1" destOrd="0" presId="urn:microsoft.com/office/officeart/2005/8/layout/hProcess4"/>
    <dgm:cxn modelId="{7A11C48F-1E37-4803-BDDA-F85F23BC2E0F}" type="presParOf" srcId="{1E7AC2C8-9AC2-40F0-AACD-62781A79FEF3}" destId="{D10645AC-17BD-4FC1-A49D-1CBAC0AB473A}" srcOrd="2" destOrd="0" presId="urn:microsoft.com/office/officeart/2005/8/layout/hProcess4"/>
    <dgm:cxn modelId="{FC641619-9E99-44E3-90EC-0D28E21488FF}" type="presParOf" srcId="{D10645AC-17BD-4FC1-A49D-1CBAC0AB473A}" destId="{78FC1E85-FD72-4843-B05D-DF58061FCCE3}" srcOrd="0" destOrd="0" presId="urn:microsoft.com/office/officeart/2005/8/layout/hProcess4"/>
    <dgm:cxn modelId="{DAE8D9C7-4ACC-4B6E-AAA0-FA592CB09051}" type="presParOf" srcId="{D10645AC-17BD-4FC1-A49D-1CBAC0AB473A}" destId="{833304A7-5AFA-47DE-89A1-EC5F8069FB63}" srcOrd="1" destOrd="0" presId="urn:microsoft.com/office/officeart/2005/8/layout/hProcess4"/>
    <dgm:cxn modelId="{5682352C-433D-4787-9C23-673AED61C230}" type="presParOf" srcId="{D10645AC-17BD-4FC1-A49D-1CBAC0AB473A}" destId="{92C98E77-953C-42CA-8BBF-80DCA752F8FE}" srcOrd="2" destOrd="0" presId="urn:microsoft.com/office/officeart/2005/8/layout/hProcess4"/>
    <dgm:cxn modelId="{050C71DC-52B1-45CA-B964-BF95D3FDF6E3}" type="presParOf" srcId="{D10645AC-17BD-4FC1-A49D-1CBAC0AB473A}" destId="{53AEE0AF-0023-4A6C-B785-E240D6706D31}" srcOrd="3" destOrd="0" presId="urn:microsoft.com/office/officeart/2005/8/layout/hProcess4"/>
    <dgm:cxn modelId="{D52EE3B3-57A8-499C-B072-A889F9E69669}" type="presParOf" srcId="{D10645AC-17BD-4FC1-A49D-1CBAC0AB473A}" destId="{50A9A685-C601-466C-BB43-91F6ACFF7220}" srcOrd="4" destOrd="0" presId="urn:microsoft.com/office/officeart/2005/8/layout/hProcess4"/>
    <dgm:cxn modelId="{EAA4F212-0E76-4767-A2A3-4E0A84EC4971}" type="presParOf" srcId="{1E7AC2C8-9AC2-40F0-AACD-62781A79FEF3}" destId="{51386250-B6DC-4917-979E-B4741C72EFBE}" srcOrd="3" destOrd="0" presId="urn:microsoft.com/office/officeart/2005/8/layout/hProcess4"/>
    <dgm:cxn modelId="{1F8CC7E7-4776-4C1C-A5CB-BB996737F9A6}" type="presParOf" srcId="{1E7AC2C8-9AC2-40F0-AACD-62781A79FEF3}" destId="{CE00186D-FA3E-4954-937C-3EA4886DDEB0}" srcOrd="4" destOrd="0" presId="urn:microsoft.com/office/officeart/2005/8/layout/hProcess4"/>
    <dgm:cxn modelId="{4F890001-E10A-4A36-916B-446EFBDE7B3B}" type="presParOf" srcId="{CE00186D-FA3E-4954-937C-3EA4886DDEB0}" destId="{C88D7D39-B1C1-4169-BD6D-EA47DEA31176}" srcOrd="0" destOrd="0" presId="urn:microsoft.com/office/officeart/2005/8/layout/hProcess4"/>
    <dgm:cxn modelId="{41F5ADDC-C4F8-4584-853D-69750CB5B5FB}" type="presParOf" srcId="{CE00186D-FA3E-4954-937C-3EA4886DDEB0}" destId="{460070B7-9995-4CBD-BFC2-D4906C11F349}" srcOrd="1" destOrd="0" presId="urn:microsoft.com/office/officeart/2005/8/layout/hProcess4"/>
    <dgm:cxn modelId="{3C61DDA6-44AA-4570-832A-F0D2A2896298}" type="presParOf" srcId="{CE00186D-FA3E-4954-937C-3EA4886DDEB0}" destId="{D314FF76-942D-4DD1-A886-41ECF648B4FC}" srcOrd="2" destOrd="0" presId="urn:microsoft.com/office/officeart/2005/8/layout/hProcess4"/>
    <dgm:cxn modelId="{28E1C472-95EE-443A-A186-C9E0EFDB2A17}" type="presParOf" srcId="{CE00186D-FA3E-4954-937C-3EA4886DDEB0}" destId="{C1B2A010-B5C8-4A96-94C6-A1DD8AE13A7A}" srcOrd="3" destOrd="0" presId="urn:microsoft.com/office/officeart/2005/8/layout/hProcess4"/>
    <dgm:cxn modelId="{07C3338C-7A80-4FAC-B9D5-D6AA7C074EE2}" type="presParOf" srcId="{CE00186D-FA3E-4954-937C-3EA4886DDEB0}" destId="{25F6B41E-91F5-472C-8F92-2E54738F992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B4007-2C61-4103-866C-54FDC583483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it-IT"/>
        </a:p>
      </dgm:t>
    </dgm:pt>
    <dgm:pt modelId="{9D72E2F6-B5A4-40C0-9D31-2E86BF7111FC}">
      <dgm:prSet phldrT="[Testo]" custT="1"/>
      <dgm:spPr/>
      <dgm:t>
        <a:bodyPr/>
        <a:lstStyle/>
        <a:p>
          <a:r>
            <a:rPr lang="it-IT" sz="2000" dirty="0" smtClean="0"/>
            <a:t>Il messaggio scandaloso della misericordia non è capito da quanti si sentono giusti ma è compreso e atteso da chi si sente nel peccato, bisognoso del perdono di DIO</a:t>
          </a:r>
          <a:endParaRPr lang="it-IT" sz="2000" dirty="0"/>
        </a:p>
      </dgm:t>
    </dgm:pt>
    <dgm:pt modelId="{43FCC528-1EDA-416F-AFBC-8D98E5E9D888}" type="parTrans" cxnId="{E918FD65-821C-4921-B664-3151ED8C718B}">
      <dgm:prSet/>
      <dgm:spPr/>
      <dgm:t>
        <a:bodyPr/>
        <a:lstStyle/>
        <a:p>
          <a:endParaRPr lang="it-IT"/>
        </a:p>
      </dgm:t>
    </dgm:pt>
    <dgm:pt modelId="{37036024-1BEF-4DCC-B7F4-16716B96819B}" type="sibTrans" cxnId="{E918FD65-821C-4921-B664-3151ED8C718B}">
      <dgm:prSet/>
      <dgm:spPr/>
      <dgm:t>
        <a:bodyPr/>
        <a:lstStyle/>
        <a:p>
          <a:endParaRPr lang="it-IT"/>
        </a:p>
      </dgm:t>
    </dgm:pt>
    <dgm:pt modelId="{8A30DE65-E850-4CA5-8B0C-E1928BC4265C}" type="pres">
      <dgm:prSet presAssocID="{1A8B4007-2C61-4103-866C-54FDC5834838}" presName="Name0" presStyleCnt="0">
        <dgm:presLayoutVars>
          <dgm:chMax/>
          <dgm:chPref/>
          <dgm:dir/>
        </dgm:presLayoutVars>
      </dgm:prSet>
      <dgm:spPr/>
      <dgm:t>
        <a:bodyPr/>
        <a:lstStyle/>
        <a:p>
          <a:endParaRPr lang="it-IT"/>
        </a:p>
      </dgm:t>
    </dgm:pt>
    <dgm:pt modelId="{7A855D34-49E5-46C6-9078-7C9CC9A6DEEF}" type="pres">
      <dgm:prSet presAssocID="{9D72E2F6-B5A4-40C0-9D31-2E86BF7111FC}" presName="composite" presStyleCnt="0">
        <dgm:presLayoutVars>
          <dgm:chMax/>
          <dgm:chPref/>
        </dgm:presLayoutVars>
      </dgm:prSet>
      <dgm:spPr/>
    </dgm:pt>
    <dgm:pt modelId="{BEFA9C00-DB93-4673-AB49-85F18286D860}" type="pres">
      <dgm:prSet presAssocID="{9D72E2F6-B5A4-40C0-9D31-2E86BF7111FC}" presName="Image" presStyleLbl="bgImgPlace1" presStyleIdx="0" presStyleCnt="1" custScaleX="326933" custScaleY="364476" custLinFactX="-28126" custLinFactNeighborX="-100000" custLinFactNeighborY="73168"/>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59657A99-EAD4-4EE0-814F-89FAA2AF8B75}" type="pres">
      <dgm:prSet presAssocID="{9D72E2F6-B5A4-40C0-9D31-2E86BF7111FC}" presName="ParentText" presStyleLbl="revTx" presStyleIdx="0" presStyleCnt="1" custAng="0" custScaleX="255199" custScaleY="234066" custLinFactNeighborX="52755" custLinFactNeighborY="-30334">
        <dgm:presLayoutVars>
          <dgm:chMax val="0"/>
          <dgm:chPref val="0"/>
          <dgm:bulletEnabled val="1"/>
        </dgm:presLayoutVars>
      </dgm:prSet>
      <dgm:spPr/>
      <dgm:t>
        <a:bodyPr/>
        <a:lstStyle/>
        <a:p>
          <a:endParaRPr lang="it-IT"/>
        </a:p>
      </dgm:t>
    </dgm:pt>
    <dgm:pt modelId="{F109C2D6-3AB2-47C3-A6AA-0C2ED991C29C}" type="pres">
      <dgm:prSet presAssocID="{9D72E2F6-B5A4-40C0-9D31-2E86BF7111FC}" presName="tlFrame" presStyleLbl="node1" presStyleIdx="0" presStyleCnt="4" custLinFactNeighborX="-46606" custLinFactNeighborY="-87195"/>
      <dgm:spPr/>
    </dgm:pt>
    <dgm:pt modelId="{AEBF46F4-C4CD-4F92-BA24-49AF1B224C9E}" type="pres">
      <dgm:prSet presAssocID="{9D72E2F6-B5A4-40C0-9D31-2E86BF7111FC}" presName="trFrame" presStyleLbl="node1" presStyleIdx="1" presStyleCnt="4" custLinFactX="200000" custLinFactY="-6228" custLinFactNeighborX="274472" custLinFactNeighborY="-100000"/>
      <dgm:spPr/>
    </dgm:pt>
    <dgm:pt modelId="{ED506C7D-B53A-4632-9B57-BC2E54DF0C4A}" type="pres">
      <dgm:prSet presAssocID="{9D72E2F6-B5A4-40C0-9D31-2E86BF7111FC}" presName="blFrame" presStyleLbl="node1" presStyleIdx="2" presStyleCnt="4" custLinFactNeighborX="-46607" custLinFactNeighborY="-32267"/>
      <dgm:spPr/>
    </dgm:pt>
    <dgm:pt modelId="{86146D5D-98FE-4F8B-8363-EBCF257F42A7}" type="pres">
      <dgm:prSet presAssocID="{9D72E2F6-B5A4-40C0-9D31-2E86BF7111FC}" presName="brFrame" presStyleLbl="node1" presStyleIdx="3" presStyleCnt="4" custLinFactX="200000" custLinFactNeighborX="274472" custLinFactNeighborY="-32267"/>
      <dgm:spPr/>
    </dgm:pt>
  </dgm:ptLst>
  <dgm:cxnLst>
    <dgm:cxn modelId="{4B4AA0C9-8AA0-493D-9D00-35DFDBF91C14}" type="presOf" srcId="{1A8B4007-2C61-4103-866C-54FDC5834838}" destId="{8A30DE65-E850-4CA5-8B0C-E1928BC4265C}" srcOrd="0" destOrd="0" presId="urn:microsoft.com/office/officeart/2009/3/layout/FramedTextPicture"/>
    <dgm:cxn modelId="{E918FD65-821C-4921-B664-3151ED8C718B}" srcId="{1A8B4007-2C61-4103-866C-54FDC5834838}" destId="{9D72E2F6-B5A4-40C0-9D31-2E86BF7111FC}" srcOrd="0" destOrd="0" parTransId="{43FCC528-1EDA-416F-AFBC-8D98E5E9D888}" sibTransId="{37036024-1BEF-4DCC-B7F4-16716B96819B}"/>
    <dgm:cxn modelId="{D4036FD2-8C76-4B43-BEEE-BE7161DC6DB7}" type="presOf" srcId="{9D72E2F6-B5A4-40C0-9D31-2E86BF7111FC}" destId="{59657A99-EAD4-4EE0-814F-89FAA2AF8B75}" srcOrd="0" destOrd="0" presId="urn:microsoft.com/office/officeart/2009/3/layout/FramedTextPicture"/>
    <dgm:cxn modelId="{F40D1C39-27CD-47D7-BA8A-1B84FD8F0365}" type="presParOf" srcId="{8A30DE65-E850-4CA5-8B0C-E1928BC4265C}" destId="{7A855D34-49E5-46C6-9078-7C9CC9A6DEEF}" srcOrd="0" destOrd="0" presId="urn:microsoft.com/office/officeart/2009/3/layout/FramedTextPicture"/>
    <dgm:cxn modelId="{F4E657F2-A842-4085-AFF4-CBB4741A1FCC}" type="presParOf" srcId="{7A855D34-49E5-46C6-9078-7C9CC9A6DEEF}" destId="{BEFA9C00-DB93-4673-AB49-85F18286D860}" srcOrd="0" destOrd="0" presId="urn:microsoft.com/office/officeart/2009/3/layout/FramedTextPicture"/>
    <dgm:cxn modelId="{1CFE643F-8390-495C-84A7-725AE46B971E}" type="presParOf" srcId="{7A855D34-49E5-46C6-9078-7C9CC9A6DEEF}" destId="{59657A99-EAD4-4EE0-814F-89FAA2AF8B75}" srcOrd="1" destOrd="0" presId="urn:microsoft.com/office/officeart/2009/3/layout/FramedTextPicture"/>
    <dgm:cxn modelId="{86C04AFA-A141-466B-950F-CBD6C37175AF}" type="presParOf" srcId="{7A855D34-49E5-46C6-9078-7C9CC9A6DEEF}" destId="{F109C2D6-3AB2-47C3-A6AA-0C2ED991C29C}" srcOrd="2" destOrd="0" presId="urn:microsoft.com/office/officeart/2009/3/layout/FramedTextPicture"/>
    <dgm:cxn modelId="{80C36345-A9D1-4DE8-ADFB-8720DFD5E709}" type="presParOf" srcId="{7A855D34-49E5-46C6-9078-7C9CC9A6DEEF}" destId="{AEBF46F4-C4CD-4F92-BA24-49AF1B224C9E}" srcOrd="3" destOrd="0" presId="urn:microsoft.com/office/officeart/2009/3/layout/FramedTextPicture"/>
    <dgm:cxn modelId="{D8A06C13-1501-4991-A7EF-C116FC666EB3}" type="presParOf" srcId="{7A855D34-49E5-46C6-9078-7C9CC9A6DEEF}" destId="{ED506C7D-B53A-4632-9B57-BC2E54DF0C4A}" srcOrd="4" destOrd="0" presId="urn:microsoft.com/office/officeart/2009/3/layout/FramedTextPicture"/>
    <dgm:cxn modelId="{34FD6275-7DE3-4A4A-859C-5FFCDD92245C}" type="presParOf" srcId="{7A855D34-49E5-46C6-9078-7C9CC9A6DEEF}" destId="{86146D5D-98FE-4F8B-8363-EBCF257F42A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26FA13-E7C8-429B-9B2D-ECD3016850F4}" type="doc">
      <dgm:prSet loTypeId="urn:microsoft.com/office/officeart/2005/8/layout/arrow6" loCatId="process" qsTypeId="urn:microsoft.com/office/officeart/2005/8/quickstyle/simple1" qsCatId="simple" csTypeId="urn:microsoft.com/office/officeart/2005/8/colors/accent2_1" csCatId="accent2" phldr="1"/>
      <dgm:spPr/>
      <dgm:t>
        <a:bodyPr/>
        <a:lstStyle/>
        <a:p>
          <a:endParaRPr lang="it-IT"/>
        </a:p>
      </dgm:t>
    </dgm:pt>
    <dgm:pt modelId="{B19B7B47-89F6-4E6A-9EC3-73B24A163D69}">
      <dgm:prSet phldrT="[Testo]" custT="1"/>
      <dgm:spPr/>
      <dgm:t>
        <a:bodyPr/>
        <a:lstStyle/>
        <a:p>
          <a:r>
            <a:rPr lang="it-IT" sz="1800" b="1" dirty="0" smtClean="0"/>
            <a:t>Il giudizio sui peccatori non è mai pronunciato dal Signore: egli lo sospende e lo rimanda alla fine del tempo</a:t>
          </a:r>
          <a:endParaRPr lang="it-IT" sz="1800" b="1" dirty="0"/>
        </a:p>
      </dgm:t>
    </dgm:pt>
    <dgm:pt modelId="{66DF3862-5043-4613-9A82-3A0F8EA2316C}" type="parTrans" cxnId="{2F732620-76C4-400B-A226-5B88AE4A06E7}">
      <dgm:prSet/>
      <dgm:spPr/>
      <dgm:t>
        <a:bodyPr/>
        <a:lstStyle/>
        <a:p>
          <a:endParaRPr lang="it-IT"/>
        </a:p>
      </dgm:t>
    </dgm:pt>
    <dgm:pt modelId="{10384B6C-C5AB-4C5C-A594-62A80E2B69C7}" type="sibTrans" cxnId="{2F732620-76C4-400B-A226-5B88AE4A06E7}">
      <dgm:prSet/>
      <dgm:spPr/>
      <dgm:t>
        <a:bodyPr/>
        <a:lstStyle/>
        <a:p>
          <a:endParaRPr lang="it-IT"/>
        </a:p>
      </dgm:t>
    </dgm:pt>
    <dgm:pt modelId="{FFB41817-6AED-4520-98C9-AAC716598E11}">
      <dgm:prSet phldrT="[Testo]" custT="1"/>
      <dgm:spPr/>
      <dgm:t>
        <a:bodyPr/>
        <a:lstStyle/>
        <a:p>
          <a:r>
            <a:rPr lang="it-IT" sz="1800" b="1" dirty="0" smtClean="0"/>
            <a:t>Noi, la sua Chiesa, ieri come oggi, indichiamo il nemico , il diverso come zizzania e autorizziamo lo sradicamento</a:t>
          </a:r>
          <a:endParaRPr lang="it-IT" sz="1800" b="1" dirty="0"/>
        </a:p>
      </dgm:t>
    </dgm:pt>
    <dgm:pt modelId="{361B8F7C-F238-400B-859A-7A20E7D5F5CD}" type="parTrans" cxnId="{C61E27AC-6FAF-4949-B077-372C3F9B0B29}">
      <dgm:prSet/>
      <dgm:spPr/>
      <dgm:t>
        <a:bodyPr/>
        <a:lstStyle/>
        <a:p>
          <a:endParaRPr lang="it-IT"/>
        </a:p>
      </dgm:t>
    </dgm:pt>
    <dgm:pt modelId="{C386448E-2AD9-4630-803A-3214BEAC15DE}" type="sibTrans" cxnId="{C61E27AC-6FAF-4949-B077-372C3F9B0B29}">
      <dgm:prSet/>
      <dgm:spPr/>
      <dgm:t>
        <a:bodyPr/>
        <a:lstStyle/>
        <a:p>
          <a:endParaRPr lang="it-IT"/>
        </a:p>
      </dgm:t>
    </dgm:pt>
    <dgm:pt modelId="{277F446B-C927-4BF6-9419-F710407EA73D}">
      <dgm:prSet/>
      <dgm:spPr/>
      <dgm:t>
        <a:bodyPr/>
        <a:lstStyle/>
        <a:p>
          <a:endParaRPr lang="it-IT"/>
        </a:p>
      </dgm:t>
    </dgm:pt>
    <dgm:pt modelId="{AFA3B566-8D66-4095-89CB-889F046A512A}" type="parTrans" cxnId="{9FEE482E-1D07-4564-A811-E87B4908E6F8}">
      <dgm:prSet/>
      <dgm:spPr/>
      <dgm:t>
        <a:bodyPr/>
        <a:lstStyle/>
        <a:p>
          <a:endParaRPr lang="it-IT"/>
        </a:p>
      </dgm:t>
    </dgm:pt>
    <dgm:pt modelId="{D086C9E7-F884-4C63-B719-B12411721FF2}" type="sibTrans" cxnId="{9FEE482E-1D07-4564-A811-E87B4908E6F8}">
      <dgm:prSet/>
      <dgm:spPr/>
      <dgm:t>
        <a:bodyPr/>
        <a:lstStyle/>
        <a:p>
          <a:endParaRPr lang="it-IT"/>
        </a:p>
      </dgm:t>
    </dgm:pt>
    <dgm:pt modelId="{3C1CD41C-0226-4622-A078-E0A25E74594A}">
      <dgm:prSet/>
      <dgm:spPr/>
      <dgm:t>
        <a:bodyPr/>
        <a:lstStyle/>
        <a:p>
          <a:endParaRPr lang="it-IT"/>
        </a:p>
      </dgm:t>
    </dgm:pt>
    <dgm:pt modelId="{BE4A51B2-6974-4B3E-BA6F-C854EE66D3A3}" type="parTrans" cxnId="{1AA77398-7704-4420-80DE-ACE1BB2A6EFA}">
      <dgm:prSet/>
      <dgm:spPr/>
      <dgm:t>
        <a:bodyPr/>
        <a:lstStyle/>
        <a:p>
          <a:endParaRPr lang="it-IT"/>
        </a:p>
      </dgm:t>
    </dgm:pt>
    <dgm:pt modelId="{B5A32432-032D-4D96-AC20-4AE4EB52338B}" type="sibTrans" cxnId="{1AA77398-7704-4420-80DE-ACE1BB2A6EFA}">
      <dgm:prSet/>
      <dgm:spPr/>
      <dgm:t>
        <a:bodyPr/>
        <a:lstStyle/>
        <a:p>
          <a:endParaRPr lang="it-IT"/>
        </a:p>
      </dgm:t>
    </dgm:pt>
    <dgm:pt modelId="{15F85F0A-5335-4722-8146-A8EDD77E718F}" type="pres">
      <dgm:prSet presAssocID="{5826FA13-E7C8-429B-9B2D-ECD3016850F4}" presName="compositeShape" presStyleCnt="0">
        <dgm:presLayoutVars>
          <dgm:chMax val="2"/>
          <dgm:dir/>
          <dgm:resizeHandles val="exact"/>
        </dgm:presLayoutVars>
      </dgm:prSet>
      <dgm:spPr/>
      <dgm:t>
        <a:bodyPr/>
        <a:lstStyle/>
        <a:p>
          <a:endParaRPr lang="it-IT"/>
        </a:p>
      </dgm:t>
    </dgm:pt>
    <dgm:pt modelId="{BD997407-1754-434E-85BC-975F722FC2B7}" type="pres">
      <dgm:prSet presAssocID="{5826FA13-E7C8-429B-9B2D-ECD3016850F4}" presName="ribbon" presStyleLbl="node1" presStyleIdx="0" presStyleCnt="1" custLinFactNeighborY="28681"/>
      <dgm:spPr/>
    </dgm:pt>
    <dgm:pt modelId="{A5919C67-9B4F-49AE-9438-29032E1B927D}" type="pres">
      <dgm:prSet presAssocID="{5826FA13-E7C8-429B-9B2D-ECD3016850F4}" presName="leftArrowText" presStyleLbl="node1" presStyleIdx="0" presStyleCnt="1" custLinFactNeighborX="1914" custLinFactNeighborY="52900">
        <dgm:presLayoutVars>
          <dgm:chMax val="0"/>
          <dgm:bulletEnabled val="1"/>
        </dgm:presLayoutVars>
      </dgm:prSet>
      <dgm:spPr/>
      <dgm:t>
        <a:bodyPr/>
        <a:lstStyle/>
        <a:p>
          <a:endParaRPr lang="it-IT"/>
        </a:p>
      </dgm:t>
    </dgm:pt>
    <dgm:pt modelId="{7D32B4D9-E144-4051-AB08-95180926580C}" type="pres">
      <dgm:prSet presAssocID="{5826FA13-E7C8-429B-9B2D-ECD3016850F4}" presName="rightArrowText" presStyleLbl="node1" presStyleIdx="0" presStyleCnt="1" custLinFactNeighborX="-1350" custLinFactNeighborY="52471">
        <dgm:presLayoutVars>
          <dgm:chMax val="0"/>
          <dgm:bulletEnabled val="1"/>
        </dgm:presLayoutVars>
      </dgm:prSet>
      <dgm:spPr/>
      <dgm:t>
        <a:bodyPr/>
        <a:lstStyle/>
        <a:p>
          <a:endParaRPr lang="it-IT"/>
        </a:p>
      </dgm:t>
    </dgm:pt>
  </dgm:ptLst>
  <dgm:cxnLst>
    <dgm:cxn modelId="{565918E4-D02A-4F17-BEA2-BEAD462FF7D6}" type="presOf" srcId="{5826FA13-E7C8-429B-9B2D-ECD3016850F4}" destId="{15F85F0A-5335-4722-8146-A8EDD77E718F}" srcOrd="0" destOrd="0" presId="urn:microsoft.com/office/officeart/2005/8/layout/arrow6"/>
    <dgm:cxn modelId="{2916A8A1-8CE1-4C4B-BC30-98CD058D26E5}" type="presOf" srcId="{B19B7B47-89F6-4E6A-9EC3-73B24A163D69}" destId="{A5919C67-9B4F-49AE-9438-29032E1B927D}" srcOrd="0" destOrd="0" presId="urn:microsoft.com/office/officeart/2005/8/layout/arrow6"/>
    <dgm:cxn modelId="{4616DBBC-D8B9-4D3C-B208-776EDABB909E}" type="presOf" srcId="{FFB41817-6AED-4520-98C9-AAC716598E11}" destId="{7D32B4D9-E144-4051-AB08-95180926580C}" srcOrd="0" destOrd="0" presId="urn:microsoft.com/office/officeart/2005/8/layout/arrow6"/>
    <dgm:cxn modelId="{9FEE482E-1D07-4564-A811-E87B4908E6F8}" srcId="{5826FA13-E7C8-429B-9B2D-ECD3016850F4}" destId="{277F446B-C927-4BF6-9419-F710407EA73D}" srcOrd="2" destOrd="0" parTransId="{AFA3B566-8D66-4095-89CB-889F046A512A}" sibTransId="{D086C9E7-F884-4C63-B719-B12411721FF2}"/>
    <dgm:cxn modelId="{C61E27AC-6FAF-4949-B077-372C3F9B0B29}" srcId="{5826FA13-E7C8-429B-9B2D-ECD3016850F4}" destId="{FFB41817-6AED-4520-98C9-AAC716598E11}" srcOrd="1" destOrd="0" parTransId="{361B8F7C-F238-400B-859A-7A20E7D5F5CD}" sibTransId="{C386448E-2AD9-4630-803A-3214BEAC15DE}"/>
    <dgm:cxn modelId="{2F732620-76C4-400B-A226-5B88AE4A06E7}" srcId="{5826FA13-E7C8-429B-9B2D-ECD3016850F4}" destId="{B19B7B47-89F6-4E6A-9EC3-73B24A163D69}" srcOrd="0" destOrd="0" parTransId="{66DF3862-5043-4613-9A82-3A0F8EA2316C}" sibTransId="{10384B6C-C5AB-4C5C-A594-62A80E2B69C7}"/>
    <dgm:cxn modelId="{1AA77398-7704-4420-80DE-ACE1BB2A6EFA}" srcId="{5826FA13-E7C8-429B-9B2D-ECD3016850F4}" destId="{3C1CD41C-0226-4622-A078-E0A25E74594A}" srcOrd="3" destOrd="0" parTransId="{BE4A51B2-6974-4B3E-BA6F-C854EE66D3A3}" sibTransId="{B5A32432-032D-4D96-AC20-4AE4EB52338B}"/>
    <dgm:cxn modelId="{22D6FC89-5F48-4014-9AE0-E2181B18B5C5}" type="presParOf" srcId="{15F85F0A-5335-4722-8146-A8EDD77E718F}" destId="{BD997407-1754-434E-85BC-975F722FC2B7}" srcOrd="0" destOrd="0" presId="urn:microsoft.com/office/officeart/2005/8/layout/arrow6"/>
    <dgm:cxn modelId="{EB23927C-A15F-4B3F-B6B3-C571E1A09608}" type="presParOf" srcId="{15F85F0A-5335-4722-8146-A8EDD77E718F}" destId="{A5919C67-9B4F-49AE-9438-29032E1B927D}" srcOrd="1" destOrd="0" presId="urn:microsoft.com/office/officeart/2005/8/layout/arrow6"/>
    <dgm:cxn modelId="{69B94EE4-2941-4B7C-A140-F2C48E13D7FB}" type="presParOf" srcId="{15F85F0A-5335-4722-8146-A8EDD77E718F}" destId="{7D32B4D9-E144-4051-AB08-95180926580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0744C2-A0D4-472E-A4AF-80769F1BEDBD}"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it-IT"/>
        </a:p>
      </dgm:t>
    </dgm:pt>
    <dgm:pt modelId="{3650B57B-33E4-4D3E-BC2B-2470F84EBB97}">
      <dgm:prSet phldrT="[Testo]"/>
      <dgm:spPr/>
      <dgm:t>
        <a:bodyPr/>
        <a:lstStyle/>
        <a:p>
          <a:r>
            <a:rPr lang="it-IT" b="1" dirty="0" smtClean="0"/>
            <a:t>La compassione è… </a:t>
          </a:r>
          <a:endParaRPr lang="it-IT" b="1" dirty="0"/>
        </a:p>
      </dgm:t>
    </dgm:pt>
    <dgm:pt modelId="{580FB88B-921A-4271-932C-EA263ACD2102}" type="parTrans" cxnId="{F81CE3BE-6914-46F4-95CB-6E91CD0EEF36}">
      <dgm:prSet/>
      <dgm:spPr/>
      <dgm:t>
        <a:bodyPr/>
        <a:lstStyle/>
        <a:p>
          <a:endParaRPr lang="it-IT"/>
        </a:p>
      </dgm:t>
    </dgm:pt>
    <dgm:pt modelId="{DBADC008-B75D-435E-A782-F21B8A116486}" type="sibTrans" cxnId="{F81CE3BE-6914-46F4-95CB-6E91CD0EEF36}">
      <dgm:prSet/>
      <dgm:spPr/>
      <dgm:t>
        <a:bodyPr/>
        <a:lstStyle/>
        <a:p>
          <a:endParaRPr lang="it-IT"/>
        </a:p>
      </dgm:t>
    </dgm:pt>
    <dgm:pt modelId="{F7BE143B-887B-47DB-9601-06A4BC2426FA}">
      <dgm:prSet phldrT="[Testo]"/>
      <dgm:spPr/>
      <dgm:t>
        <a:bodyPr/>
        <a:lstStyle/>
        <a:p>
          <a:r>
            <a:rPr lang="it-IT" b="1" dirty="0" smtClean="0">
              <a:solidFill>
                <a:srgbClr val="FFFF66"/>
              </a:solidFill>
            </a:rPr>
            <a:t>…il presupposto per il riconoscimento di tutti gli oppressi e gli esclusi</a:t>
          </a:r>
          <a:endParaRPr lang="it-IT" b="1" dirty="0">
            <a:solidFill>
              <a:srgbClr val="FFFF66"/>
            </a:solidFill>
          </a:endParaRPr>
        </a:p>
      </dgm:t>
    </dgm:pt>
    <dgm:pt modelId="{E61C9F69-9C6D-473F-9F55-1F6B9CA41351}" type="parTrans" cxnId="{3AAB0F1A-F564-4C7B-A5AF-B4905AA19042}">
      <dgm:prSet/>
      <dgm:spPr/>
      <dgm:t>
        <a:bodyPr/>
        <a:lstStyle/>
        <a:p>
          <a:endParaRPr lang="it-IT"/>
        </a:p>
      </dgm:t>
    </dgm:pt>
    <dgm:pt modelId="{E9D841EF-6731-4851-B0AB-1E374D0C4DDE}" type="sibTrans" cxnId="{3AAB0F1A-F564-4C7B-A5AF-B4905AA19042}">
      <dgm:prSet/>
      <dgm:spPr/>
      <dgm:t>
        <a:bodyPr/>
        <a:lstStyle/>
        <a:p>
          <a:endParaRPr lang="it-IT"/>
        </a:p>
      </dgm:t>
    </dgm:pt>
    <dgm:pt modelId="{6EDC9E99-07CF-4FD2-B1A6-24EEC3CA0B88}">
      <dgm:prSet phldrT="[Testo]"/>
      <dgm:spPr/>
      <dgm:t>
        <a:bodyPr/>
        <a:lstStyle/>
        <a:p>
          <a:r>
            <a:rPr lang="it-IT" b="1" dirty="0" smtClean="0">
              <a:solidFill>
                <a:srgbClr val="C00000"/>
              </a:solidFill>
            </a:rPr>
            <a:t>…un dovere per la Chiesa e per chiunque crede</a:t>
          </a:r>
          <a:endParaRPr lang="it-IT" b="1" dirty="0">
            <a:solidFill>
              <a:srgbClr val="C00000"/>
            </a:solidFill>
          </a:endParaRPr>
        </a:p>
      </dgm:t>
    </dgm:pt>
    <dgm:pt modelId="{3A78B447-C5E6-4DD6-8100-43FAD96A773E}" type="parTrans" cxnId="{B51DF802-B4B6-4280-8866-8FA914F78371}">
      <dgm:prSet/>
      <dgm:spPr/>
      <dgm:t>
        <a:bodyPr/>
        <a:lstStyle/>
        <a:p>
          <a:endParaRPr lang="it-IT"/>
        </a:p>
      </dgm:t>
    </dgm:pt>
    <dgm:pt modelId="{6B8CE4E0-5AED-4B07-98D4-98F1AA131B36}" type="sibTrans" cxnId="{B51DF802-B4B6-4280-8866-8FA914F78371}">
      <dgm:prSet/>
      <dgm:spPr/>
      <dgm:t>
        <a:bodyPr/>
        <a:lstStyle/>
        <a:p>
          <a:endParaRPr lang="it-IT"/>
        </a:p>
      </dgm:t>
    </dgm:pt>
    <dgm:pt modelId="{BE38393E-D2CD-467C-885F-4C9DEA753D20}">
      <dgm:prSet phldrT="[Testo]"/>
      <dgm:spPr/>
      <dgm:t>
        <a:bodyPr/>
        <a:lstStyle/>
        <a:p>
          <a:r>
            <a:rPr lang="it-IT" b="1" dirty="0" smtClean="0">
              <a:solidFill>
                <a:srgbClr val="002060"/>
              </a:solidFill>
            </a:rPr>
            <a:t>…un deciso impegno morale </a:t>
          </a:r>
          <a:endParaRPr lang="it-IT" b="1" dirty="0">
            <a:solidFill>
              <a:srgbClr val="002060"/>
            </a:solidFill>
          </a:endParaRPr>
        </a:p>
      </dgm:t>
    </dgm:pt>
    <dgm:pt modelId="{57475085-EE46-44F3-A33D-030052CBB744}" type="parTrans" cxnId="{0ECAB5A3-C503-481A-99DF-0605B28C32F8}">
      <dgm:prSet/>
      <dgm:spPr/>
      <dgm:t>
        <a:bodyPr/>
        <a:lstStyle/>
        <a:p>
          <a:endParaRPr lang="it-IT"/>
        </a:p>
      </dgm:t>
    </dgm:pt>
    <dgm:pt modelId="{1DD04566-9E94-4710-9F74-78DF42973D9B}" type="sibTrans" cxnId="{0ECAB5A3-C503-481A-99DF-0605B28C32F8}">
      <dgm:prSet/>
      <dgm:spPr/>
      <dgm:t>
        <a:bodyPr/>
        <a:lstStyle/>
        <a:p>
          <a:endParaRPr lang="it-IT"/>
        </a:p>
      </dgm:t>
    </dgm:pt>
    <dgm:pt modelId="{2DC65D0F-E1B0-4E9B-8052-97F4C3B341F7}" type="pres">
      <dgm:prSet presAssocID="{270744C2-A0D4-472E-A4AF-80769F1BEDBD}" presName="Name0" presStyleCnt="0">
        <dgm:presLayoutVars>
          <dgm:chMax val="1"/>
          <dgm:chPref val="1"/>
          <dgm:dir/>
          <dgm:animOne val="branch"/>
          <dgm:animLvl val="lvl"/>
        </dgm:presLayoutVars>
      </dgm:prSet>
      <dgm:spPr/>
      <dgm:t>
        <a:bodyPr/>
        <a:lstStyle/>
        <a:p>
          <a:endParaRPr lang="it-IT"/>
        </a:p>
      </dgm:t>
    </dgm:pt>
    <dgm:pt modelId="{50B59FBB-EFB7-48B6-9160-C2768B9F1E80}" type="pres">
      <dgm:prSet presAssocID="{3650B57B-33E4-4D3E-BC2B-2470F84EBB97}" presName="singleCycle" presStyleCnt="0"/>
      <dgm:spPr/>
    </dgm:pt>
    <dgm:pt modelId="{FF84C424-F8DD-495C-BD0D-E8AE5AF87226}" type="pres">
      <dgm:prSet presAssocID="{3650B57B-33E4-4D3E-BC2B-2470F84EBB97}" presName="singleCenter" presStyleLbl="node1" presStyleIdx="0" presStyleCnt="4" custScaleX="231430" custScaleY="148560" custLinFactNeighborX="605" custLinFactNeighborY="9811">
        <dgm:presLayoutVars>
          <dgm:chMax val="7"/>
          <dgm:chPref val="7"/>
        </dgm:presLayoutVars>
      </dgm:prSet>
      <dgm:spPr/>
      <dgm:t>
        <a:bodyPr/>
        <a:lstStyle/>
        <a:p>
          <a:endParaRPr lang="it-IT"/>
        </a:p>
      </dgm:t>
    </dgm:pt>
    <dgm:pt modelId="{85554FF8-FA92-4959-8B2B-BAE246C55196}" type="pres">
      <dgm:prSet presAssocID="{E61C9F69-9C6D-473F-9F55-1F6B9CA41351}" presName="Name56" presStyleLbl="parChTrans1D2" presStyleIdx="0" presStyleCnt="3"/>
      <dgm:spPr/>
      <dgm:t>
        <a:bodyPr/>
        <a:lstStyle/>
        <a:p>
          <a:endParaRPr lang="it-IT"/>
        </a:p>
      </dgm:t>
    </dgm:pt>
    <dgm:pt modelId="{CCA5CF91-05B3-403C-9DA0-F0E24B69A0C1}" type="pres">
      <dgm:prSet presAssocID="{F7BE143B-887B-47DB-9601-06A4BC2426FA}" presName="text0" presStyleLbl="node1" presStyleIdx="1" presStyleCnt="4" custScaleX="437760" custScaleY="183253" custRadScaleRad="87239" custRadScaleInc="1592">
        <dgm:presLayoutVars>
          <dgm:bulletEnabled val="1"/>
        </dgm:presLayoutVars>
      </dgm:prSet>
      <dgm:spPr/>
      <dgm:t>
        <a:bodyPr/>
        <a:lstStyle/>
        <a:p>
          <a:endParaRPr lang="it-IT"/>
        </a:p>
      </dgm:t>
    </dgm:pt>
    <dgm:pt modelId="{495454B6-1D73-4E5B-B7DF-2DB20C622DE2}" type="pres">
      <dgm:prSet presAssocID="{3A78B447-C5E6-4DD6-8100-43FAD96A773E}" presName="Name56" presStyleLbl="parChTrans1D2" presStyleIdx="1" presStyleCnt="3"/>
      <dgm:spPr/>
      <dgm:t>
        <a:bodyPr/>
        <a:lstStyle/>
        <a:p>
          <a:endParaRPr lang="it-IT"/>
        </a:p>
      </dgm:t>
    </dgm:pt>
    <dgm:pt modelId="{536BDCA6-7084-4D57-8731-DF50F51E985D}" type="pres">
      <dgm:prSet presAssocID="{6EDC9E99-07CF-4FD2-B1A6-24EEC3CA0B88}" presName="text0" presStyleLbl="node1" presStyleIdx="2" presStyleCnt="4" custScaleX="237763" custScaleY="237766" custRadScaleRad="181664" custRadScaleInc="-29086">
        <dgm:presLayoutVars>
          <dgm:bulletEnabled val="1"/>
        </dgm:presLayoutVars>
      </dgm:prSet>
      <dgm:spPr/>
      <dgm:t>
        <a:bodyPr/>
        <a:lstStyle/>
        <a:p>
          <a:endParaRPr lang="it-IT"/>
        </a:p>
      </dgm:t>
    </dgm:pt>
    <dgm:pt modelId="{CE3DFB75-AC04-4F48-8E22-536DD166DDCA}" type="pres">
      <dgm:prSet presAssocID="{57475085-EE46-44F3-A33D-030052CBB744}" presName="Name56" presStyleLbl="parChTrans1D2" presStyleIdx="2" presStyleCnt="3"/>
      <dgm:spPr/>
      <dgm:t>
        <a:bodyPr/>
        <a:lstStyle/>
        <a:p>
          <a:endParaRPr lang="it-IT"/>
        </a:p>
      </dgm:t>
    </dgm:pt>
    <dgm:pt modelId="{C0AD7117-C2D6-4254-A785-75D00AA0196C}" type="pres">
      <dgm:prSet presAssocID="{BE38393E-D2CD-467C-885F-4C9DEA753D20}" presName="text0" presStyleLbl="node1" presStyleIdx="3" presStyleCnt="4" custScaleX="235533" custScaleY="207775" custRadScaleRad="157422" custRadScaleInc="28228">
        <dgm:presLayoutVars>
          <dgm:bulletEnabled val="1"/>
        </dgm:presLayoutVars>
      </dgm:prSet>
      <dgm:spPr/>
      <dgm:t>
        <a:bodyPr/>
        <a:lstStyle/>
        <a:p>
          <a:endParaRPr lang="it-IT"/>
        </a:p>
      </dgm:t>
    </dgm:pt>
  </dgm:ptLst>
  <dgm:cxnLst>
    <dgm:cxn modelId="{73881927-8B88-455F-B169-34D6BDA25558}" type="presOf" srcId="{3A78B447-C5E6-4DD6-8100-43FAD96A773E}" destId="{495454B6-1D73-4E5B-B7DF-2DB20C622DE2}" srcOrd="0" destOrd="0" presId="urn:microsoft.com/office/officeart/2008/layout/RadialCluster"/>
    <dgm:cxn modelId="{3AAB0F1A-F564-4C7B-A5AF-B4905AA19042}" srcId="{3650B57B-33E4-4D3E-BC2B-2470F84EBB97}" destId="{F7BE143B-887B-47DB-9601-06A4BC2426FA}" srcOrd="0" destOrd="0" parTransId="{E61C9F69-9C6D-473F-9F55-1F6B9CA41351}" sibTransId="{E9D841EF-6731-4851-B0AB-1E374D0C4DDE}"/>
    <dgm:cxn modelId="{8E5A1305-F184-4BB2-891A-DFA04C8D0D49}" type="presOf" srcId="{270744C2-A0D4-472E-A4AF-80769F1BEDBD}" destId="{2DC65D0F-E1B0-4E9B-8052-97F4C3B341F7}" srcOrd="0" destOrd="0" presId="urn:microsoft.com/office/officeart/2008/layout/RadialCluster"/>
    <dgm:cxn modelId="{F81CE3BE-6914-46F4-95CB-6E91CD0EEF36}" srcId="{270744C2-A0D4-472E-A4AF-80769F1BEDBD}" destId="{3650B57B-33E4-4D3E-BC2B-2470F84EBB97}" srcOrd="0" destOrd="0" parTransId="{580FB88B-921A-4271-932C-EA263ACD2102}" sibTransId="{DBADC008-B75D-435E-A782-F21B8A116486}"/>
    <dgm:cxn modelId="{F190B086-58EC-437F-A0C2-E87691A77A72}" type="presOf" srcId="{BE38393E-D2CD-467C-885F-4C9DEA753D20}" destId="{C0AD7117-C2D6-4254-A785-75D00AA0196C}" srcOrd="0" destOrd="0" presId="urn:microsoft.com/office/officeart/2008/layout/RadialCluster"/>
    <dgm:cxn modelId="{B51DF802-B4B6-4280-8866-8FA914F78371}" srcId="{3650B57B-33E4-4D3E-BC2B-2470F84EBB97}" destId="{6EDC9E99-07CF-4FD2-B1A6-24EEC3CA0B88}" srcOrd="1" destOrd="0" parTransId="{3A78B447-C5E6-4DD6-8100-43FAD96A773E}" sibTransId="{6B8CE4E0-5AED-4B07-98D4-98F1AA131B36}"/>
    <dgm:cxn modelId="{0ECAB5A3-C503-481A-99DF-0605B28C32F8}" srcId="{3650B57B-33E4-4D3E-BC2B-2470F84EBB97}" destId="{BE38393E-D2CD-467C-885F-4C9DEA753D20}" srcOrd="2" destOrd="0" parTransId="{57475085-EE46-44F3-A33D-030052CBB744}" sibTransId="{1DD04566-9E94-4710-9F74-78DF42973D9B}"/>
    <dgm:cxn modelId="{1A921C86-B779-47DA-88F4-383BFB4D43E7}" type="presOf" srcId="{E61C9F69-9C6D-473F-9F55-1F6B9CA41351}" destId="{85554FF8-FA92-4959-8B2B-BAE246C55196}" srcOrd="0" destOrd="0" presId="urn:microsoft.com/office/officeart/2008/layout/RadialCluster"/>
    <dgm:cxn modelId="{C2640DDB-BAEE-40E9-9835-3FEB2B1C8227}" type="presOf" srcId="{57475085-EE46-44F3-A33D-030052CBB744}" destId="{CE3DFB75-AC04-4F48-8E22-536DD166DDCA}" srcOrd="0" destOrd="0" presId="urn:microsoft.com/office/officeart/2008/layout/RadialCluster"/>
    <dgm:cxn modelId="{F10B4902-867E-44E0-8D07-5FC0FC946DC7}" type="presOf" srcId="{F7BE143B-887B-47DB-9601-06A4BC2426FA}" destId="{CCA5CF91-05B3-403C-9DA0-F0E24B69A0C1}" srcOrd="0" destOrd="0" presId="urn:microsoft.com/office/officeart/2008/layout/RadialCluster"/>
    <dgm:cxn modelId="{D9DF2660-727B-47E5-B68B-B30ED9997426}" type="presOf" srcId="{3650B57B-33E4-4D3E-BC2B-2470F84EBB97}" destId="{FF84C424-F8DD-495C-BD0D-E8AE5AF87226}" srcOrd="0" destOrd="0" presId="urn:microsoft.com/office/officeart/2008/layout/RadialCluster"/>
    <dgm:cxn modelId="{39B6AD19-9272-4B66-934C-E8C4ADE401FC}" type="presOf" srcId="{6EDC9E99-07CF-4FD2-B1A6-24EEC3CA0B88}" destId="{536BDCA6-7084-4D57-8731-DF50F51E985D}" srcOrd="0" destOrd="0" presId="urn:microsoft.com/office/officeart/2008/layout/RadialCluster"/>
    <dgm:cxn modelId="{E4163176-C38A-4D8D-BE14-7C3884D56A74}" type="presParOf" srcId="{2DC65D0F-E1B0-4E9B-8052-97F4C3B341F7}" destId="{50B59FBB-EFB7-48B6-9160-C2768B9F1E80}" srcOrd="0" destOrd="0" presId="urn:microsoft.com/office/officeart/2008/layout/RadialCluster"/>
    <dgm:cxn modelId="{AE5ACA13-2ACF-4C97-B29C-D8A7B224AA68}" type="presParOf" srcId="{50B59FBB-EFB7-48B6-9160-C2768B9F1E80}" destId="{FF84C424-F8DD-495C-BD0D-E8AE5AF87226}" srcOrd="0" destOrd="0" presId="urn:microsoft.com/office/officeart/2008/layout/RadialCluster"/>
    <dgm:cxn modelId="{05FAB604-0E16-4075-999B-3D12A7A89701}" type="presParOf" srcId="{50B59FBB-EFB7-48B6-9160-C2768B9F1E80}" destId="{85554FF8-FA92-4959-8B2B-BAE246C55196}" srcOrd="1" destOrd="0" presId="urn:microsoft.com/office/officeart/2008/layout/RadialCluster"/>
    <dgm:cxn modelId="{7AAB2DDE-F9F6-4B10-8CC2-A087C29AAF5E}" type="presParOf" srcId="{50B59FBB-EFB7-48B6-9160-C2768B9F1E80}" destId="{CCA5CF91-05B3-403C-9DA0-F0E24B69A0C1}" srcOrd="2" destOrd="0" presId="urn:microsoft.com/office/officeart/2008/layout/RadialCluster"/>
    <dgm:cxn modelId="{86A9FED4-B9C1-48D4-BFDE-EB6F4B46A657}" type="presParOf" srcId="{50B59FBB-EFB7-48B6-9160-C2768B9F1E80}" destId="{495454B6-1D73-4E5B-B7DF-2DB20C622DE2}" srcOrd="3" destOrd="0" presId="urn:microsoft.com/office/officeart/2008/layout/RadialCluster"/>
    <dgm:cxn modelId="{7359A746-7DA6-422C-B76F-F4F155E51074}" type="presParOf" srcId="{50B59FBB-EFB7-48B6-9160-C2768B9F1E80}" destId="{536BDCA6-7084-4D57-8731-DF50F51E985D}" srcOrd="4" destOrd="0" presId="urn:microsoft.com/office/officeart/2008/layout/RadialCluster"/>
    <dgm:cxn modelId="{FCEEF373-352A-427A-84E6-44C8FB5888A6}" type="presParOf" srcId="{50B59FBB-EFB7-48B6-9160-C2768B9F1E80}" destId="{CE3DFB75-AC04-4F48-8E22-536DD166DDCA}" srcOrd="5" destOrd="0" presId="urn:microsoft.com/office/officeart/2008/layout/RadialCluster"/>
    <dgm:cxn modelId="{598D4C0D-2B32-486E-B659-26C60B5BB8A4}" type="presParOf" srcId="{50B59FBB-EFB7-48B6-9160-C2768B9F1E80}" destId="{C0AD7117-C2D6-4254-A785-75D00AA0196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199A75-258C-4429-A533-5FC3178AC9A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35EA4C69-6A09-4B2D-AAFF-F689784822D9}">
      <dgm:prSet phldrT="[Testo]" custT="1"/>
      <dgm:spPr/>
      <dgm:t>
        <a:bodyPr/>
        <a:lstStyle/>
        <a:p>
          <a:r>
            <a:rPr lang="it-IT" sz="2400" b="1" dirty="0" smtClean="0"/>
            <a:t>Fare esperienza di misericordia</a:t>
          </a:r>
          <a:endParaRPr lang="it-IT" sz="2400" b="1" dirty="0"/>
        </a:p>
      </dgm:t>
    </dgm:pt>
    <dgm:pt modelId="{698C1043-3FA1-43C5-BE9F-D6EF46531796}" type="parTrans" cxnId="{DAAF1965-C426-4A7B-9A89-9D249A86CF2E}">
      <dgm:prSet/>
      <dgm:spPr/>
      <dgm:t>
        <a:bodyPr/>
        <a:lstStyle/>
        <a:p>
          <a:endParaRPr lang="it-IT"/>
        </a:p>
      </dgm:t>
    </dgm:pt>
    <dgm:pt modelId="{E7F2AFF1-CAA2-4B07-BF5A-35D167E8A756}" type="sibTrans" cxnId="{DAAF1965-C426-4A7B-9A89-9D249A86CF2E}">
      <dgm:prSet/>
      <dgm:spPr/>
      <dgm:t>
        <a:bodyPr/>
        <a:lstStyle/>
        <a:p>
          <a:endParaRPr lang="it-IT"/>
        </a:p>
      </dgm:t>
    </dgm:pt>
    <dgm:pt modelId="{0A8EE2FA-FCD3-4A0E-8EF8-3536EED33781}">
      <dgm:prSet phldrT="[Testo]" custT="1"/>
      <dgm:spPr/>
      <dgm:t>
        <a:bodyPr/>
        <a:lstStyle/>
        <a:p>
          <a:r>
            <a:rPr lang="it-IT" sz="2400" b="0" dirty="0" smtClean="0"/>
            <a:t>Acquisire lo spirito e la prassi della compassione</a:t>
          </a:r>
          <a:endParaRPr lang="it-IT" sz="2400" b="0" dirty="0"/>
        </a:p>
      </dgm:t>
    </dgm:pt>
    <dgm:pt modelId="{298A0A7C-ED57-4864-91DB-12DCDED20A3C}" type="parTrans" cxnId="{A421292C-D5A0-4A9A-B324-FFD69D04AE42}">
      <dgm:prSet/>
      <dgm:spPr/>
      <dgm:t>
        <a:bodyPr/>
        <a:lstStyle/>
        <a:p>
          <a:endParaRPr lang="it-IT"/>
        </a:p>
      </dgm:t>
    </dgm:pt>
    <dgm:pt modelId="{BD54AA2A-959C-49BA-A994-7043C2ADEB2C}" type="sibTrans" cxnId="{A421292C-D5A0-4A9A-B324-FFD69D04AE42}">
      <dgm:prSet/>
      <dgm:spPr/>
      <dgm:t>
        <a:bodyPr/>
        <a:lstStyle/>
        <a:p>
          <a:endParaRPr lang="it-IT"/>
        </a:p>
      </dgm:t>
    </dgm:pt>
    <dgm:pt modelId="{85CBE209-51E1-4B46-8308-BF1A02B35ADB}">
      <dgm:prSet phldrT="[Testo]" custT="1"/>
      <dgm:spPr/>
      <dgm:t>
        <a:bodyPr/>
        <a:lstStyle/>
        <a:p>
          <a:r>
            <a:rPr lang="it-IT" sz="2400" b="1" dirty="0" smtClean="0"/>
            <a:t>Attivare processi di giustizia </a:t>
          </a:r>
          <a:endParaRPr lang="it-IT" sz="2400" b="1" dirty="0"/>
        </a:p>
      </dgm:t>
    </dgm:pt>
    <dgm:pt modelId="{1C1F6565-FB5A-4472-9E29-9A3C50D03965}" type="parTrans" cxnId="{26E71C3B-D653-48F6-A484-349E1093744D}">
      <dgm:prSet/>
      <dgm:spPr/>
      <dgm:t>
        <a:bodyPr/>
        <a:lstStyle/>
        <a:p>
          <a:endParaRPr lang="it-IT"/>
        </a:p>
      </dgm:t>
    </dgm:pt>
    <dgm:pt modelId="{7EAF785D-70E6-4B25-A51B-4AD29B9F54A7}" type="sibTrans" cxnId="{26E71C3B-D653-48F6-A484-349E1093744D}">
      <dgm:prSet/>
      <dgm:spPr/>
      <dgm:t>
        <a:bodyPr/>
        <a:lstStyle/>
        <a:p>
          <a:endParaRPr lang="it-IT"/>
        </a:p>
      </dgm:t>
    </dgm:pt>
    <dgm:pt modelId="{A8E63E6D-17DD-4167-96EA-EA67F465F94F}">
      <dgm:prSet phldrT="[Testo]" custT="1"/>
      <dgm:spPr/>
      <dgm:t>
        <a:bodyPr/>
        <a:lstStyle/>
        <a:p>
          <a:r>
            <a:rPr lang="it-IT" sz="2400" b="1" dirty="0" smtClean="0"/>
            <a:t>Conciliare Misericordia e Giustizia </a:t>
          </a:r>
          <a:endParaRPr lang="it-IT" sz="2400" b="1" dirty="0"/>
        </a:p>
      </dgm:t>
    </dgm:pt>
    <dgm:pt modelId="{11B0CB13-F05E-4E2D-9E52-35DE7A8C1D34}" type="parTrans" cxnId="{41A91645-FB8D-465D-9BFB-3527645FDD3A}">
      <dgm:prSet/>
      <dgm:spPr/>
      <dgm:t>
        <a:bodyPr/>
        <a:lstStyle/>
        <a:p>
          <a:endParaRPr lang="it-IT"/>
        </a:p>
      </dgm:t>
    </dgm:pt>
    <dgm:pt modelId="{1BFB75D1-A417-4871-8BBA-56F01E7DAA51}" type="sibTrans" cxnId="{41A91645-FB8D-465D-9BFB-3527645FDD3A}">
      <dgm:prSet/>
      <dgm:spPr/>
      <dgm:t>
        <a:bodyPr/>
        <a:lstStyle/>
        <a:p>
          <a:endParaRPr lang="it-IT"/>
        </a:p>
      </dgm:t>
    </dgm:pt>
    <dgm:pt modelId="{107C23EF-02D6-4401-AB4F-6AF73A73E355}" type="pres">
      <dgm:prSet presAssocID="{A7199A75-258C-4429-A533-5FC3178AC9A7}" presName="linear" presStyleCnt="0">
        <dgm:presLayoutVars>
          <dgm:dir/>
          <dgm:animLvl val="lvl"/>
          <dgm:resizeHandles val="exact"/>
        </dgm:presLayoutVars>
      </dgm:prSet>
      <dgm:spPr/>
      <dgm:t>
        <a:bodyPr/>
        <a:lstStyle/>
        <a:p>
          <a:endParaRPr lang="it-IT"/>
        </a:p>
      </dgm:t>
    </dgm:pt>
    <dgm:pt modelId="{C27B4EA3-F30D-422E-9E3A-32CF01743F9E}" type="pres">
      <dgm:prSet presAssocID="{35EA4C69-6A09-4B2D-AAFF-F689784822D9}" presName="parentLin" presStyleCnt="0"/>
      <dgm:spPr/>
    </dgm:pt>
    <dgm:pt modelId="{C9D8F510-8006-45AC-B212-3853710111D8}" type="pres">
      <dgm:prSet presAssocID="{35EA4C69-6A09-4B2D-AAFF-F689784822D9}" presName="parentLeftMargin" presStyleLbl="node1" presStyleIdx="0" presStyleCnt="4"/>
      <dgm:spPr/>
      <dgm:t>
        <a:bodyPr/>
        <a:lstStyle/>
        <a:p>
          <a:endParaRPr lang="it-IT"/>
        </a:p>
      </dgm:t>
    </dgm:pt>
    <dgm:pt modelId="{8BE48D17-71C0-44DD-AE16-2BD18C09022F}" type="pres">
      <dgm:prSet presAssocID="{35EA4C69-6A09-4B2D-AAFF-F689784822D9}" presName="parentText" presStyleLbl="node1" presStyleIdx="0" presStyleCnt="4" custScaleX="113570">
        <dgm:presLayoutVars>
          <dgm:chMax val="0"/>
          <dgm:bulletEnabled val="1"/>
        </dgm:presLayoutVars>
      </dgm:prSet>
      <dgm:spPr/>
      <dgm:t>
        <a:bodyPr/>
        <a:lstStyle/>
        <a:p>
          <a:endParaRPr lang="it-IT"/>
        </a:p>
      </dgm:t>
    </dgm:pt>
    <dgm:pt modelId="{DAEAAABD-EA9E-418A-AC98-0D2F80907C8D}" type="pres">
      <dgm:prSet presAssocID="{35EA4C69-6A09-4B2D-AAFF-F689784822D9}" presName="negativeSpace" presStyleCnt="0"/>
      <dgm:spPr/>
    </dgm:pt>
    <dgm:pt modelId="{462FCC65-F508-440E-885E-55BCF2B73539}" type="pres">
      <dgm:prSet presAssocID="{35EA4C69-6A09-4B2D-AAFF-F689784822D9}" presName="childText" presStyleLbl="conFgAcc1" presStyleIdx="0" presStyleCnt="4" custLinFactNeighborY="-13272">
        <dgm:presLayoutVars>
          <dgm:bulletEnabled val="1"/>
        </dgm:presLayoutVars>
      </dgm:prSet>
      <dgm:spPr/>
    </dgm:pt>
    <dgm:pt modelId="{B26EF04D-6663-4435-AD03-7CD6D67DFDD0}" type="pres">
      <dgm:prSet presAssocID="{E7F2AFF1-CAA2-4B07-BF5A-35D167E8A756}" presName="spaceBetweenRectangles" presStyleCnt="0"/>
      <dgm:spPr/>
    </dgm:pt>
    <dgm:pt modelId="{8F494FAC-D71E-4B45-9D46-279D4D5CD9B7}" type="pres">
      <dgm:prSet presAssocID="{0A8EE2FA-FCD3-4A0E-8EF8-3536EED33781}" presName="parentLin" presStyleCnt="0"/>
      <dgm:spPr/>
    </dgm:pt>
    <dgm:pt modelId="{A3829A4E-90D2-4E16-9EB1-269E3265907B}" type="pres">
      <dgm:prSet presAssocID="{0A8EE2FA-FCD3-4A0E-8EF8-3536EED33781}" presName="parentLeftMargin" presStyleLbl="node1" presStyleIdx="0" presStyleCnt="4"/>
      <dgm:spPr/>
      <dgm:t>
        <a:bodyPr/>
        <a:lstStyle/>
        <a:p>
          <a:endParaRPr lang="it-IT"/>
        </a:p>
      </dgm:t>
    </dgm:pt>
    <dgm:pt modelId="{7AD8FA9A-1FAD-4CC3-8463-C298DB54E417}" type="pres">
      <dgm:prSet presAssocID="{0A8EE2FA-FCD3-4A0E-8EF8-3536EED33781}" presName="parentText" presStyleLbl="node1" presStyleIdx="1" presStyleCnt="4" custScaleX="113570">
        <dgm:presLayoutVars>
          <dgm:chMax val="0"/>
          <dgm:bulletEnabled val="1"/>
        </dgm:presLayoutVars>
      </dgm:prSet>
      <dgm:spPr/>
      <dgm:t>
        <a:bodyPr/>
        <a:lstStyle/>
        <a:p>
          <a:endParaRPr lang="it-IT"/>
        </a:p>
      </dgm:t>
    </dgm:pt>
    <dgm:pt modelId="{8F789B6B-BD8E-4961-9E8D-143D980C4214}" type="pres">
      <dgm:prSet presAssocID="{0A8EE2FA-FCD3-4A0E-8EF8-3536EED33781}" presName="negativeSpace" presStyleCnt="0"/>
      <dgm:spPr/>
    </dgm:pt>
    <dgm:pt modelId="{E5CFC5FC-D47E-448A-818D-B6AE7F15E634}" type="pres">
      <dgm:prSet presAssocID="{0A8EE2FA-FCD3-4A0E-8EF8-3536EED33781}" presName="childText" presStyleLbl="conFgAcc1" presStyleIdx="1" presStyleCnt="4">
        <dgm:presLayoutVars>
          <dgm:bulletEnabled val="1"/>
        </dgm:presLayoutVars>
      </dgm:prSet>
      <dgm:spPr/>
    </dgm:pt>
    <dgm:pt modelId="{DC0A551B-E6AF-4304-9D23-C5FB3C33DB2F}" type="pres">
      <dgm:prSet presAssocID="{BD54AA2A-959C-49BA-A994-7043C2ADEB2C}" presName="spaceBetweenRectangles" presStyleCnt="0"/>
      <dgm:spPr/>
    </dgm:pt>
    <dgm:pt modelId="{7A7C2C9C-0310-403B-A127-54B7851FB67A}" type="pres">
      <dgm:prSet presAssocID="{85CBE209-51E1-4B46-8308-BF1A02B35ADB}" presName="parentLin" presStyleCnt="0"/>
      <dgm:spPr/>
    </dgm:pt>
    <dgm:pt modelId="{D6EBC286-FC1E-4B75-992F-549B300F53F8}" type="pres">
      <dgm:prSet presAssocID="{85CBE209-51E1-4B46-8308-BF1A02B35ADB}" presName="parentLeftMargin" presStyleLbl="node1" presStyleIdx="1" presStyleCnt="4"/>
      <dgm:spPr/>
      <dgm:t>
        <a:bodyPr/>
        <a:lstStyle/>
        <a:p>
          <a:endParaRPr lang="it-IT"/>
        </a:p>
      </dgm:t>
    </dgm:pt>
    <dgm:pt modelId="{698FF4F7-AA71-48DC-AEA8-117E36370DBB}" type="pres">
      <dgm:prSet presAssocID="{85CBE209-51E1-4B46-8308-BF1A02B35ADB}" presName="parentText" presStyleLbl="node1" presStyleIdx="2" presStyleCnt="4" custScaleX="113570">
        <dgm:presLayoutVars>
          <dgm:chMax val="0"/>
          <dgm:bulletEnabled val="1"/>
        </dgm:presLayoutVars>
      </dgm:prSet>
      <dgm:spPr/>
      <dgm:t>
        <a:bodyPr/>
        <a:lstStyle/>
        <a:p>
          <a:endParaRPr lang="it-IT"/>
        </a:p>
      </dgm:t>
    </dgm:pt>
    <dgm:pt modelId="{8D0B0024-EE26-4F2E-8571-484F0C51DD90}" type="pres">
      <dgm:prSet presAssocID="{85CBE209-51E1-4B46-8308-BF1A02B35ADB}" presName="negativeSpace" presStyleCnt="0"/>
      <dgm:spPr/>
    </dgm:pt>
    <dgm:pt modelId="{665BCBCD-5DBF-4639-868A-AC7EF1D06465}" type="pres">
      <dgm:prSet presAssocID="{85CBE209-51E1-4B46-8308-BF1A02B35ADB}" presName="childText" presStyleLbl="conFgAcc1" presStyleIdx="2" presStyleCnt="4">
        <dgm:presLayoutVars>
          <dgm:bulletEnabled val="1"/>
        </dgm:presLayoutVars>
      </dgm:prSet>
      <dgm:spPr/>
    </dgm:pt>
    <dgm:pt modelId="{B8B3D03C-A1A5-4046-9CB0-98A5F94F2556}" type="pres">
      <dgm:prSet presAssocID="{7EAF785D-70E6-4B25-A51B-4AD29B9F54A7}" presName="spaceBetweenRectangles" presStyleCnt="0"/>
      <dgm:spPr/>
    </dgm:pt>
    <dgm:pt modelId="{A1FEEBD1-D5A7-4805-9194-9991337FB9BE}" type="pres">
      <dgm:prSet presAssocID="{A8E63E6D-17DD-4167-96EA-EA67F465F94F}" presName="parentLin" presStyleCnt="0"/>
      <dgm:spPr/>
    </dgm:pt>
    <dgm:pt modelId="{296F0A42-930A-49DE-9997-EFFB102141A0}" type="pres">
      <dgm:prSet presAssocID="{A8E63E6D-17DD-4167-96EA-EA67F465F94F}" presName="parentLeftMargin" presStyleLbl="node1" presStyleIdx="2" presStyleCnt="4"/>
      <dgm:spPr/>
      <dgm:t>
        <a:bodyPr/>
        <a:lstStyle/>
        <a:p>
          <a:endParaRPr lang="it-IT"/>
        </a:p>
      </dgm:t>
    </dgm:pt>
    <dgm:pt modelId="{208BCED3-6B29-4696-BD31-81A23DD90A89}" type="pres">
      <dgm:prSet presAssocID="{A8E63E6D-17DD-4167-96EA-EA67F465F94F}" presName="parentText" presStyleLbl="node1" presStyleIdx="3" presStyleCnt="4" custScaleX="113570">
        <dgm:presLayoutVars>
          <dgm:chMax val="0"/>
          <dgm:bulletEnabled val="1"/>
        </dgm:presLayoutVars>
      </dgm:prSet>
      <dgm:spPr/>
      <dgm:t>
        <a:bodyPr/>
        <a:lstStyle/>
        <a:p>
          <a:endParaRPr lang="it-IT"/>
        </a:p>
      </dgm:t>
    </dgm:pt>
    <dgm:pt modelId="{37363BF4-5D31-4650-B9FA-512D2128F31C}" type="pres">
      <dgm:prSet presAssocID="{A8E63E6D-17DD-4167-96EA-EA67F465F94F}" presName="negativeSpace" presStyleCnt="0"/>
      <dgm:spPr/>
    </dgm:pt>
    <dgm:pt modelId="{E1536243-30E5-4CE8-B38F-D6120F6CF15B}" type="pres">
      <dgm:prSet presAssocID="{A8E63E6D-17DD-4167-96EA-EA67F465F94F}" presName="childText" presStyleLbl="conFgAcc1" presStyleIdx="3" presStyleCnt="4">
        <dgm:presLayoutVars>
          <dgm:bulletEnabled val="1"/>
        </dgm:presLayoutVars>
      </dgm:prSet>
      <dgm:spPr/>
    </dgm:pt>
  </dgm:ptLst>
  <dgm:cxnLst>
    <dgm:cxn modelId="{9D153A02-7E0C-4354-ABA1-F07673F5E75D}" type="presOf" srcId="{A8E63E6D-17DD-4167-96EA-EA67F465F94F}" destId="{296F0A42-930A-49DE-9997-EFFB102141A0}" srcOrd="0" destOrd="0" presId="urn:microsoft.com/office/officeart/2005/8/layout/list1"/>
    <dgm:cxn modelId="{C785FF49-DA01-4B02-9988-EA94F3375433}" type="presOf" srcId="{A8E63E6D-17DD-4167-96EA-EA67F465F94F}" destId="{208BCED3-6B29-4696-BD31-81A23DD90A89}" srcOrd="1" destOrd="0" presId="urn:microsoft.com/office/officeart/2005/8/layout/list1"/>
    <dgm:cxn modelId="{41A91645-FB8D-465D-9BFB-3527645FDD3A}" srcId="{A7199A75-258C-4429-A533-5FC3178AC9A7}" destId="{A8E63E6D-17DD-4167-96EA-EA67F465F94F}" srcOrd="3" destOrd="0" parTransId="{11B0CB13-F05E-4E2D-9E52-35DE7A8C1D34}" sibTransId="{1BFB75D1-A417-4871-8BBA-56F01E7DAA51}"/>
    <dgm:cxn modelId="{2CB51112-31A7-4933-BCFC-B7287AEB47A3}" type="presOf" srcId="{85CBE209-51E1-4B46-8308-BF1A02B35ADB}" destId="{D6EBC286-FC1E-4B75-992F-549B300F53F8}" srcOrd="0" destOrd="0" presId="urn:microsoft.com/office/officeart/2005/8/layout/list1"/>
    <dgm:cxn modelId="{9ADB2B70-D7A9-4BD3-8C23-E93BA9D47AE8}" type="presOf" srcId="{0A8EE2FA-FCD3-4A0E-8EF8-3536EED33781}" destId="{7AD8FA9A-1FAD-4CC3-8463-C298DB54E417}" srcOrd="1" destOrd="0" presId="urn:microsoft.com/office/officeart/2005/8/layout/list1"/>
    <dgm:cxn modelId="{26E71C3B-D653-48F6-A484-349E1093744D}" srcId="{A7199A75-258C-4429-A533-5FC3178AC9A7}" destId="{85CBE209-51E1-4B46-8308-BF1A02B35ADB}" srcOrd="2" destOrd="0" parTransId="{1C1F6565-FB5A-4472-9E29-9A3C50D03965}" sibTransId="{7EAF785D-70E6-4B25-A51B-4AD29B9F54A7}"/>
    <dgm:cxn modelId="{07A8D381-1F43-47B9-9B6E-3BE81DB3F108}" type="presOf" srcId="{35EA4C69-6A09-4B2D-AAFF-F689784822D9}" destId="{8BE48D17-71C0-44DD-AE16-2BD18C09022F}" srcOrd="1" destOrd="0" presId="urn:microsoft.com/office/officeart/2005/8/layout/list1"/>
    <dgm:cxn modelId="{09959288-AA38-4C18-90F8-A4498733D3A2}" type="presOf" srcId="{85CBE209-51E1-4B46-8308-BF1A02B35ADB}" destId="{698FF4F7-AA71-48DC-AEA8-117E36370DBB}" srcOrd="1" destOrd="0" presId="urn:microsoft.com/office/officeart/2005/8/layout/list1"/>
    <dgm:cxn modelId="{A421292C-D5A0-4A9A-B324-FFD69D04AE42}" srcId="{A7199A75-258C-4429-A533-5FC3178AC9A7}" destId="{0A8EE2FA-FCD3-4A0E-8EF8-3536EED33781}" srcOrd="1" destOrd="0" parTransId="{298A0A7C-ED57-4864-91DB-12DCDED20A3C}" sibTransId="{BD54AA2A-959C-49BA-A994-7043C2ADEB2C}"/>
    <dgm:cxn modelId="{A01499CC-BD41-4CFE-A040-EA2A441CCFED}" type="presOf" srcId="{A7199A75-258C-4429-A533-5FC3178AC9A7}" destId="{107C23EF-02D6-4401-AB4F-6AF73A73E355}" srcOrd="0" destOrd="0" presId="urn:microsoft.com/office/officeart/2005/8/layout/list1"/>
    <dgm:cxn modelId="{A5BADFC3-1F32-4958-81BD-872A0A39D783}" type="presOf" srcId="{0A8EE2FA-FCD3-4A0E-8EF8-3536EED33781}" destId="{A3829A4E-90D2-4E16-9EB1-269E3265907B}" srcOrd="0" destOrd="0" presId="urn:microsoft.com/office/officeart/2005/8/layout/list1"/>
    <dgm:cxn modelId="{DAAF1965-C426-4A7B-9A89-9D249A86CF2E}" srcId="{A7199A75-258C-4429-A533-5FC3178AC9A7}" destId="{35EA4C69-6A09-4B2D-AAFF-F689784822D9}" srcOrd="0" destOrd="0" parTransId="{698C1043-3FA1-43C5-BE9F-D6EF46531796}" sibTransId="{E7F2AFF1-CAA2-4B07-BF5A-35D167E8A756}"/>
    <dgm:cxn modelId="{F00732E1-E6F0-4DF7-A4FB-353532F693CB}" type="presOf" srcId="{35EA4C69-6A09-4B2D-AAFF-F689784822D9}" destId="{C9D8F510-8006-45AC-B212-3853710111D8}" srcOrd="0" destOrd="0" presId="urn:microsoft.com/office/officeart/2005/8/layout/list1"/>
    <dgm:cxn modelId="{F2A0A660-7B99-40C3-B31F-9702E83C763F}" type="presParOf" srcId="{107C23EF-02D6-4401-AB4F-6AF73A73E355}" destId="{C27B4EA3-F30D-422E-9E3A-32CF01743F9E}" srcOrd="0" destOrd="0" presId="urn:microsoft.com/office/officeart/2005/8/layout/list1"/>
    <dgm:cxn modelId="{B37E8033-FD7C-42A9-B86A-418BB1F35910}" type="presParOf" srcId="{C27B4EA3-F30D-422E-9E3A-32CF01743F9E}" destId="{C9D8F510-8006-45AC-B212-3853710111D8}" srcOrd="0" destOrd="0" presId="urn:microsoft.com/office/officeart/2005/8/layout/list1"/>
    <dgm:cxn modelId="{A3929172-3D41-4857-8282-994C9707E8C0}" type="presParOf" srcId="{C27B4EA3-F30D-422E-9E3A-32CF01743F9E}" destId="{8BE48D17-71C0-44DD-AE16-2BD18C09022F}" srcOrd="1" destOrd="0" presId="urn:microsoft.com/office/officeart/2005/8/layout/list1"/>
    <dgm:cxn modelId="{4545EC00-491E-459E-8FAE-2764F0FCE9C7}" type="presParOf" srcId="{107C23EF-02D6-4401-AB4F-6AF73A73E355}" destId="{DAEAAABD-EA9E-418A-AC98-0D2F80907C8D}" srcOrd="1" destOrd="0" presId="urn:microsoft.com/office/officeart/2005/8/layout/list1"/>
    <dgm:cxn modelId="{C68C2CF9-FA9B-4429-BBC6-BA57FFFE92F8}" type="presParOf" srcId="{107C23EF-02D6-4401-AB4F-6AF73A73E355}" destId="{462FCC65-F508-440E-885E-55BCF2B73539}" srcOrd="2" destOrd="0" presId="urn:microsoft.com/office/officeart/2005/8/layout/list1"/>
    <dgm:cxn modelId="{E4E20470-840D-4BED-AFB7-AA2197FD6D11}" type="presParOf" srcId="{107C23EF-02D6-4401-AB4F-6AF73A73E355}" destId="{B26EF04D-6663-4435-AD03-7CD6D67DFDD0}" srcOrd="3" destOrd="0" presId="urn:microsoft.com/office/officeart/2005/8/layout/list1"/>
    <dgm:cxn modelId="{16A23889-E925-4978-B527-C69C27F1C02E}" type="presParOf" srcId="{107C23EF-02D6-4401-AB4F-6AF73A73E355}" destId="{8F494FAC-D71E-4B45-9D46-279D4D5CD9B7}" srcOrd="4" destOrd="0" presId="urn:microsoft.com/office/officeart/2005/8/layout/list1"/>
    <dgm:cxn modelId="{9D05EB69-5287-4FFC-9C0C-0B3866FCEFDB}" type="presParOf" srcId="{8F494FAC-D71E-4B45-9D46-279D4D5CD9B7}" destId="{A3829A4E-90D2-4E16-9EB1-269E3265907B}" srcOrd="0" destOrd="0" presId="urn:microsoft.com/office/officeart/2005/8/layout/list1"/>
    <dgm:cxn modelId="{17B32673-6539-4A87-A44F-0147471F4ACD}" type="presParOf" srcId="{8F494FAC-D71E-4B45-9D46-279D4D5CD9B7}" destId="{7AD8FA9A-1FAD-4CC3-8463-C298DB54E417}" srcOrd="1" destOrd="0" presId="urn:microsoft.com/office/officeart/2005/8/layout/list1"/>
    <dgm:cxn modelId="{D830EEE8-ABB1-4AD9-A2C0-DD35A7235E87}" type="presParOf" srcId="{107C23EF-02D6-4401-AB4F-6AF73A73E355}" destId="{8F789B6B-BD8E-4961-9E8D-143D980C4214}" srcOrd="5" destOrd="0" presId="urn:microsoft.com/office/officeart/2005/8/layout/list1"/>
    <dgm:cxn modelId="{5B82A046-A9C7-42AA-91B5-2A42B2D6F22E}" type="presParOf" srcId="{107C23EF-02D6-4401-AB4F-6AF73A73E355}" destId="{E5CFC5FC-D47E-448A-818D-B6AE7F15E634}" srcOrd="6" destOrd="0" presId="urn:microsoft.com/office/officeart/2005/8/layout/list1"/>
    <dgm:cxn modelId="{EF278D90-9DC6-47F7-887A-DCF5F935351F}" type="presParOf" srcId="{107C23EF-02D6-4401-AB4F-6AF73A73E355}" destId="{DC0A551B-E6AF-4304-9D23-C5FB3C33DB2F}" srcOrd="7" destOrd="0" presId="urn:microsoft.com/office/officeart/2005/8/layout/list1"/>
    <dgm:cxn modelId="{555898CF-DE33-4AEB-9529-C99165E3F644}" type="presParOf" srcId="{107C23EF-02D6-4401-AB4F-6AF73A73E355}" destId="{7A7C2C9C-0310-403B-A127-54B7851FB67A}" srcOrd="8" destOrd="0" presId="urn:microsoft.com/office/officeart/2005/8/layout/list1"/>
    <dgm:cxn modelId="{9DD559AF-3C75-49BF-8AA3-21E0AC5F9A3D}" type="presParOf" srcId="{7A7C2C9C-0310-403B-A127-54B7851FB67A}" destId="{D6EBC286-FC1E-4B75-992F-549B300F53F8}" srcOrd="0" destOrd="0" presId="urn:microsoft.com/office/officeart/2005/8/layout/list1"/>
    <dgm:cxn modelId="{51764A4C-63F1-4F82-9FC5-DBC4D9B78732}" type="presParOf" srcId="{7A7C2C9C-0310-403B-A127-54B7851FB67A}" destId="{698FF4F7-AA71-48DC-AEA8-117E36370DBB}" srcOrd="1" destOrd="0" presId="urn:microsoft.com/office/officeart/2005/8/layout/list1"/>
    <dgm:cxn modelId="{4DF3153C-B9EE-488C-8D08-8223415F53F5}" type="presParOf" srcId="{107C23EF-02D6-4401-AB4F-6AF73A73E355}" destId="{8D0B0024-EE26-4F2E-8571-484F0C51DD90}" srcOrd="9" destOrd="0" presId="urn:microsoft.com/office/officeart/2005/8/layout/list1"/>
    <dgm:cxn modelId="{ECAFAD30-3192-42C8-BAC2-709DF729B466}" type="presParOf" srcId="{107C23EF-02D6-4401-AB4F-6AF73A73E355}" destId="{665BCBCD-5DBF-4639-868A-AC7EF1D06465}" srcOrd="10" destOrd="0" presId="urn:microsoft.com/office/officeart/2005/8/layout/list1"/>
    <dgm:cxn modelId="{0314818F-E970-4626-99FB-66733DAF0BB1}" type="presParOf" srcId="{107C23EF-02D6-4401-AB4F-6AF73A73E355}" destId="{B8B3D03C-A1A5-4046-9CB0-98A5F94F2556}" srcOrd="11" destOrd="0" presId="urn:microsoft.com/office/officeart/2005/8/layout/list1"/>
    <dgm:cxn modelId="{F48E19F7-EBF3-42E1-8B3F-9CF1EECB07C2}" type="presParOf" srcId="{107C23EF-02D6-4401-AB4F-6AF73A73E355}" destId="{A1FEEBD1-D5A7-4805-9194-9991337FB9BE}" srcOrd="12" destOrd="0" presId="urn:microsoft.com/office/officeart/2005/8/layout/list1"/>
    <dgm:cxn modelId="{0181CCFD-3ACF-4FBD-8BA9-7AD4A90D20A4}" type="presParOf" srcId="{A1FEEBD1-D5A7-4805-9194-9991337FB9BE}" destId="{296F0A42-930A-49DE-9997-EFFB102141A0}" srcOrd="0" destOrd="0" presId="urn:microsoft.com/office/officeart/2005/8/layout/list1"/>
    <dgm:cxn modelId="{3F41A62E-5918-4C77-AF89-BCB1286954CA}" type="presParOf" srcId="{A1FEEBD1-D5A7-4805-9194-9991337FB9BE}" destId="{208BCED3-6B29-4696-BD31-81A23DD90A89}" srcOrd="1" destOrd="0" presId="urn:microsoft.com/office/officeart/2005/8/layout/list1"/>
    <dgm:cxn modelId="{0B745031-A3D5-444A-AE00-4DCA48578B63}" type="presParOf" srcId="{107C23EF-02D6-4401-AB4F-6AF73A73E355}" destId="{37363BF4-5D31-4650-B9FA-512D2128F31C}" srcOrd="13" destOrd="0" presId="urn:microsoft.com/office/officeart/2005/8/layout/list1"/>
    <dgm:cxn modelId="{EAE7B389-1F00-4D9F-BB02-6052E381619B}" type="presParOf" srcId="{107C23EF-02D6-4401-AB4F-6AF73A73E355}" destId="{E1536243-30E5-4CE8-B38F-D6120F6CF1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5303-3F2E-4396-8176-5647C2E1ECD5}">
      <dsp:nvSpPr>
        <dsp:cNvPr id="0" name=""/>
        <dsp:cNvSpPr/>
      </dsp:nvSpPr>
      <dsp:spPr>
        <a:xfrm>
          <a:off x="308293" y="1534149"/>
          <a:ext cx="2535048" cy="252405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86FB2-8EDF-449D-96A2-0E322141C70B}">
      <dsp:nvSpPr>
        <dsp:cNvPr id="0" name=""/>
        <dsp:cNvSpPr/>
      </dsp:nvSpPr>
      <dsp:spPr>
        <a:xfrm>
          <a:off x="2664299" y="3168352"/>
          <a:ext cx="5609443" cy="994324"/>
        </a:xfrm>
        <a:prstGeom prst="wedgeRectCallout">
          <a:avLst>
            <a:gd name="adj1" fmla="val 20250"/>
            <a:gd name="adj2" fmla="val -60700"/>
          </a:avLst>
        </a:prstGeom>
        <a:solidFill>
          <a:schemeClr val="bg1"/>
        </a:solidFill>
        <a:ln w="25400" cap="flat" cmpd="sng" algn="ctr">
          <a:solidFill>
            <a:srgbClr val="2F7F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b="1" kern="1200" dirty="0" err="1" smtClean="0">
              <a:solidFill>
                <a:srgbClr val="276B7D"/>
              </a:solidFill>
            </a:rPr>
            <a:t>Mons</a:t>
          </a:r>
          <a:r>
            <a:rPr lang="it-IT" sz="3200" b="1" kern="1200" dirty="0" smtClean="0">
              <a:solidFill>
                <a:srgbClr val="276B7D"/>
              </a:solidFill>
            </a:rPr>
            <a:t>. Francesco Savino</a:t>
          </a:r>
        </a:p>
        <a:p>
          <a:pPr lvl="0" algn="ctr" defTabSz="1422400">
            <a:lnSpc>
              <a:spcPct val="90000"/>
            </a:lnSpc>
            <a:spcBef>
              <a:spcPct val="0"/>
            </a:spcBef>
            <a:spcAft>
              <a:spcPct val="35000"/>
            </a:spcAft>
          </a:pPr>
          <a:r>
            <a:rPr lang="it-IT" sz="2400" b="1" kern="1200" dirty="0" smtClean="0">
              <a:solidFill>
                <a:srgbClr val="276B7D"/>
              </a:solidFill>
            </a:rPr>
            <a:t>Vescovo di Cassano all’Ionio </a:t>
          </a:r>
          <a:endParaRPr lang="it-IT" sz="2400" b="1" kern="1200" dirty="0">
            <a:solidFill>
              <a:srgbClr val="276B7D"/>
            </a:solidFill>
          </a:endParaRPr>
        </a:p>
      </dsp:txBody>
      <dsp:txXfrm>
        <a:off x="2664299" y="3168352"/>
        <a:ext cx="5609443" cy="994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08D99-04D1-4A38-A928-A197D94FB140}">
      <dsp:nvSpPr>
        <dsp:cNvPr id="0" name=""/>
        <dsp:cNvSpPr/>
      </dsp:nvSpPr>
      <dsp:spPr>
        <a:xfrm rot="12494065">
          <a:off x="2256873" y="1830342"/>
          <a:ext cx="208630" cy="46582"/>
        </a:xfrm>
        <a:custGeom>
          <a:avLst/>
          <a:gdLst/>
          <a:ahLst/>
          <a:cxnLst/>
          <a:rect l="0" t="0" r="0" b="0"/>
          <a:pathLst>
            <a:path>
              <a:moveTo>
                <a:pt x="0" y="23291"/>
              </a:moveTo>
              <a:lnTo>
                <a:pt x="208630" y="232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BC3FC-2EFC-49A2-AE44-2F6F965FC8D0}">
      <dsp:nvSpPr>
        <dsp:cNvPr id="0" name=""/>
        <dsp:cNvSpPr/>
      </dsp:nvSpPr>
      <dsp:spPr>
        <a:xfrm rot="20728500">
          <a:off x="2449434" y="1257602"/>
          <a:ext cx="228922" cy="46582"/>
        </a:xfrm>
        <a:custGeom>
          <a:avLst/>
          <a:gdLst/>
          <a:ahLst/>
          <a:cxnLst/>
          <a:rect l="0" t="0" r="0" b="0"/>
          <a:pathLst>
            <a:path>
              <a:moveTo>
                <a:pt x="0" y="23291"/>
              </a:moveTo>
              <a:lnTo>
                <a:pt x="228922" y="232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9BD7F-7111-4921-BA0A-A58ED165E5AB}">
      <dsp:nvSpPr>
        <dsp:cNvPr id="0" name=""/>
        <dsp:cNvSpPr/>
      </dsp:nvSpPr>
      <dsp:spPr>
        <a:xfrm>
          <a:off x="0" y="-136519"/>
          <a:ext cx="3014526" cy="327848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E068D-68ED-4073-9817-13DA2122FE56}">
      <dsp:nvSpPr>
        <dsp:cNvPr id="0" name=""/>
        <dsp:cNvSpPr/>
      </dsp:nvSpPr>
      <dsp:spPr>
        <a:xfrm>
          <a:off x="2428136" y="327485"/>
          <a:ext cx="3019225" cy="1194932"/>
        </a:xfrm>
        <a:prstGeom prst="snip1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a:t>
          </a:r>
          <a:r>
            <a:rPr lang="it-IT" sz="2400" b="1" kern="1200" dirty="0" smtClean="0"/>
            <a:t>non è possibile vivere un’esperienza di Chiesa</a:t>
          </a:r>
          <a:endParaRPr lang="it-IT" sz="2400" b="1" kern="1200" dirty="0"/>
        </a:p>
      </dsp:txBody>
      <dsp:txXfrm>
        <a:off x="2428136" y="427065"/>
        <a:ext cx="2919645" cy="1095352"/>
      </dsp:txXfrm>
    </dsp:sp>
    <dsp:sp modelId="{FDA46F6F-7DEA-4196-A132-64D270B5E5AF}">
      <dsp:nvSpPr>
        <dsp:cNvPr id="0" name=""/>
        <dsp:cNvSpPr/>
      </dsp:nvSpPr>
      <dsp:spPr>
        <a:xfrm>
          <a:off x="3398411" y="327485"/>
          <a:ext cx="4528837" cy="119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it-IT" sz="6500" kern="1200" dirty="0"/>
        </a:p>
      </dsp:txBody>
      <dsp:txXfrm>
        <a:off x="3398411" y="327485"/>
        <a:ext cx="4528837" cy="1194932"/>
      </dsp:txXfrm>
    </dsp:sp>
    <dsp:sp modelId="{661788C3-F878-4AF7-AC9D-4C0A9366EA9A}">
      <dsp:nvSpPr>
        <dsp:cNvPr id="0" name=""/>
        <dsp:cNvSpPr/>
      </dsp:nvSpPr>
      <dsp:spPr>
        <a:xfrm>
          <a:off x="1591746" y="1551622"/>
          <a:ext cx="4086833" cy="197219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C00000"/>
              </a:solidFill>
            </a:rPr>
            <a:t>…ci sarebbe la disperazione, il vuoto, lo smarrimento, </a:t>
          </a:r>
        </a:p>
        <a:p>
          <a:pPr lvl="0" algn="ctr" defTabSz="1066800">
            <a:lnSpc>
              <a:spcPct val="90000"/>
            </a:lnSpc>
            <a:spcBef>
              <a:spcPct val="0"/>
            </a:spcBef>
            <a:spcAft>
              <a:spcPct val="35000"/>
            </a:spcAft>
          </a:pPr>
          <a:r>
            <a:rPr lang="it-IT" sz="2400" b="1" kern="1200" dirty="0" smtClean="0">
              <a:solidFill>
                <a:srgbClr val="C00000"/>
              </a:solidFill>
            </a:rPr>
            <a:t>il nulla</a:t>
          </a:r>
          <a:endParaRPr lang="it-IT" sz="2400" b="1" kern="1200" dirty="0">
            <a:solidFill>
              <a:srgbClr val="C00000"/>
            </a:solidFill>
          </a:endParaRPr>
        </a:p>
      </dsp:txBody>
      <dsp:txXfrm>
        <a:off x="2190249" y="1840443"/>
        <a:ext cx="2889827" cy="1394548"/>
      </dsp:txXfrm>
    </dsp:sp>
    <dsp:sp modelId="{294C889D-9D37-4561-AD2F-8A934E7DF76A}">
      <dsp:nvSpPr>
        <dsp:cNvPr id="0" name=""/>
        <dsp:cNvSpPr/>
      </dsp:nvSpPr>
      <dsp:spPr>
        <a:xfrm>
          <a:off x="2295119" y="1551622"/>
          <a:ext cx="6130250" cy="197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it-IT" sz="6500" kern="1200" dirty="0"/>
        </a:p>
      </dsp:txBody>
      <dsp:txXfrm>
        <a:off x="2295119" y="1551622"/>
        <a:ext cx="6130250" cy="1972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A65DE-1E61-450F-826B-443A0BE508D9}">
      <dsp:nvSpPr>
        <dsp:cNvPr id="0" name=""/>
        <dsp:cNvSpPr/>
      </dsp:nvSpPr>
      <dsp:spPr>
        <a:xfrm>
          <a:off x="0" y="0"/>
          <a:ext cx="6216352" cy="1040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dirty="0" smtClean="0"/>
            <a:t>Vicaria di Cassano: la Basilica Minore Santa Maria del Lauro, </a:t>
          </a:r>
          <a:r>
            <a:rPr lang="it-IT" sz="2400" b="1" kern="1200" dirty="0" err="1" smtClean="0"/>
            <a:t>Cattedarle</a:t>
          </a:r>
          <a:r>
            <a:rPr lang="it-IT" sz="2400" b="1" kern="1200" dirty="0" smtClean="0"/>
            <a:t> di Cassano</a:t>
          </a:r>
          <a:endParaRPr lang="it-IT" sz="2400" b="1" kern="1200" dirty="0"/>
        </a:p>
      </dsp:txBody>
      <dsp:txXfrm>
        <a:off x="1347274" y="0"/>
        <a:ext cx="4869077" cy="1040044"/>
      </dsp:txXfrm>
    </dsp:sp>
    <dsp:sp modelId="{DCDADACB-A85E-4A45-8F34-AA40C7D8B05B}">
      <dsp:nvSpPr>
        <dsp:cNvPr id="0" name=""/>
        <dsp:cNvSpPr/>
      </dsp:nvSpPr>
      <dsp:spPr>
        <a:xfrm>
          <a:off x="104004" y="104004"/>
          <a:ext cx="1243270" cy="83203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DBB21-9DD5-444C-A444-00EDE79E78AB}">
      <dsp:nvSpPr>
        <dsp:cNvPr id="0" name=""/>
        <dsp:cNvSpPr/>
      </dsp:nvSpPr>
      <dsp:spPr>
        <a:xfrm>
          <a:off x="0" y="1144049"/>
          <a:ext cx="6216352" cy="10400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dirty="0" smtClean="0"/>
            <a:t>Vicaria di Castrovillari: </a:t>
          </a:r>
          <a:r>
            <a:rPr lang="it-IT" sz="2400" kern="1200" dirty="0" smtClean="0"/>
            <a:t>il </a:t>
          </a:r>
          <a:r>
            <a:rPr lang="it-IT" sz="2400" b="1" kern="1200" dirty="0" smtClean="0"/>
            <a:t>Santuario Madonna del Castello di Castrovillari </a:t>
          </a:r>
          <a:endParaRPr lang="it-IT" sz="2400" b="1" kern="1200" dirty="0"/>
        </a:p>
      </dsp:txBody>
      <dsp:txXfrm>
        <a:off x="1347274" y="1144049"/>
        <a:ext cx="4869077" cy="1040044"/>
      </dsp:txXfrm>
    </dsp:sp>
    <dsp:sp modelId="{C2BAA90B-B805-4D6F-A26F-02249EA4F8BF}">
      <dsp:nvSpPr>
        <dsp:cNvPr id="0" name=""/>
        <dsp:cNvSpPr/>
      </dsp:nvSpPr>
      <dsp:spPr>
        <a:xfrm>
          <a:off x="104004" y="1248053"/>
          <a:ext cx="1243270" cy="83203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D2993-1CF4-425B-9E99-2A2A5A68416A}">
      <dsp:nvSpPr>
        <dsp:cNvPr id="0" name=""/>
        <dsp:cNvSpPr/>
      </dsp:nvSpPr>
      <dsp:spPr>
        <a:xfrm>
          <a:off x="0" y="2288098"/>
          <a:ext cx="6216352" cy="10400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dirty="0" smtClean="0"/>
            <a:t>Vicaria dell’Alto Ionio: il Santuario Madonna della Nova di Rocca</a:t>
          </a:r>
          <a:endParaRPr lang="it-IT" sz="2400" b="1" kern="1200" dirty="0"/>
        </a:p>
      </dsp:txBody>
      <dsp:txXfrm>
        <a:off x="1347274" y="2288098"/>
        <a:ext cx="4869077" cy="1040044"/>
      </dsp:txXfrm>
    </dsp:sp>
    <dsp:sp modelId="{8E28B60A-4A1F-462D-9373-6645F7A58EA3}">
      <dsp:nvSpPr>
        <dsp:cNvPr id="0" name=""/>
        <dsp:cNvSpPr/>
      </dsp:nvSpPr>
      <dsp:spPr>
        <a:xfrm>
          <a:off x="104004" y="2392103"/>
          <a:ext cx="1243270" cy="83203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6BA-2A03-429A-8D08-8FD4735C9BCA}">
      <dsp:nvSpPr>
        <dsp:cNvPr id="0" name=""/>
        <dsp:cNvSpPr/>
      </dsp:nvSpPr>
      <dsp:spPr>
        <a:xfrm>
          <a:off x="1105609" y="215634"/>
          <a:ext cx="3454561" cy="10795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1215" tIns="64770" rIns="64770" bIns="64770" numCol="1" spcCol="1270" anchor="ctr" anchorCtr="0">
          <a:noAutofit/>
        </a:bodyPr>
        <a:lstStyle/>
        <a:p>
          <a:pPr lvl="0" algn="l" defTabSz="755650">
            <a:lnSpc>
              <a:spcPct val="90000"/>
            </a:lnSpc>
            <a:spcBef>
              <a:spcPct val="0"/>
            </a:spcBef>
            <a:spcAft>
              <a:spcPct val="35000"/>
            </a:spcAft>
          </a:pPr>
          <a:r>
            <a:rPr lang="it-IT" sz="1700" kern="1200" dirty="0" smtClean="0"/>
            <a:t>Altomonte: potenziamento della mensa di </a:t>
          </a:r>
          <a:r>
            <a:rPr lang="it-IT" sz="1700" kern="1200" dirty="0" err="1" smtClean="0"/>
            <a:t>Mamre</a:t>
          </a:r>
          <a:r>
            <a:rPr lang="it-IT" sz="1700" kern="1200" dirty="0" smtClean="0"/>
            <a:t> e realizzazione di un centro di accoglienza</a:t>
          </a:r>
          <a:endParaRPr lang="it-IT" sz="1700" kern="1200" dirty="0"/>
        </a:p>
      </dsp:txBody>
      <dsp:txXfrm>
        <a:off x="1105609" y="215634"/>
        <a:ext cx="3454561" cy="1079550"/>
      </dsp:txXfrm>
    </dsp:sp>
    <dsp:sp modelId="{22150464-3829-43CF-8277-3DFE345A4961}">
      <dsp:nvSpPr>
        <dsp:cNvPr id="0" name=""/>
        <dsp:cNvSpPr/>
      </dsp:nvSpPr>
      <dsp:spPr>
        <a:xfrm>
          <a:off x="229966" y="165763"/>
          <a:ext cx="1286199" cy="9519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539A8-0AB8-4187-8306-14731CCB923F}">
      <dsp:nvSpPr>
        <dsp:cNvPr id="0" name=""/>
        <dsp:cNvSpPr/>
      </dsp:nvSpPr>
      <dsp:spPr>
        <a:xfrm>
          <a:off x="1103973" y="1467878"/>
          <a:ext cx="3454561" cy="10795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1215" tIns="64770" rIns="64770" bIns="64770" numCol="1" spcCol="1270" anchor="ctr" anchorCtr="0">
          <a:noAutofit/>
        </a:bodyPr>
        <a:lstStyle/>
        <a:p>
          <a:pPr lvl="0" algn="l" defTabSz="755650">
            <a:lnSpc>
              <a:spcPct val="90000"/>
            </a:lnSpc>
            <a:spcBef>
              <a:spcPct val="0"/>
            </a:spcBef>
            <a:spcAft>
              <a:spcPct val="35000"/>
            </a:spcAft>
          </a:pPr>
          <a:r>
            <a:rPr lang="it-IT" sz="1700" kern="1200" dirty="0" smtClean="0"/>
            <a:t>Cassano: definizione del progetto «</a:t>
          </a:r>
          <a:r>
            <a:rPr lang="it-IT" sz="1700" i="1" kern="1200" dirty="0" smtClean="0"/>
            <a:t>L’appetito vien studiando</a:t>
          </a:r>
          <a:r>
            <a:rPr lang="it-IT" sz="1700" kern="1200" dirty="0" smtClean="0"/>
            <a:t> » per minori a rischio di devianza</a:t>
          </a:r>
          <a:endParaRPr lang="it-IT" sz="1700" kern="1200" dirty="0"/>
        </a:p>
      </dsp:txBody>
      <dsp:txXfrm>
        <a:off x="1103973" y="1467878"/>
        <a:ext cx="3454561" cy="1079550"/>
      </dsp:txXfrm>
    </dsp:sp>
    <dsp:sp modelId="{EC160F11-E4D7-4AAB-A031-184F152C3EF6}">
      <dsp:nvSpPr>
        <dsp:cNvPr id="0" name=""/>
        <dsp:cNvSpPr/>
      </dsp:nvSpPr>
      <dsp:spPr>
        <a:xfrm>
          <a:off x="263008" y="1477155"/>
          <a:ext cx="1279654" cy="9199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2000" r="-8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5A6A9-3C8B-4D8E-AC8C-F41F4889FDD3}">
      <dsp:nvSpPr>
        <dsp:cNvPr id="0" name=""/>
        <dsp:cNvSpPr/>
      </dsp:nvSpPr>
      <dsp:spPr>
        <a:xfrm>
          <a:off x="1104534" y="2750955"/>
          <a:ext cx="3454561" cy="10795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1215" tIns="64770" rIns="64770" bIns="64770" numCol="1" spcCol="1270" anchor="ctr" anchorCtr="0">
          <a:noAutofit/>
        </a:bodyPr>
        <a:lstStyle/>
        <a:p>
          <a:pPr lvl="0" algn="l" defTabSz="755650">
            <a:lnSpc>
              <a:spcPct val="90000"/>
            </a:lnSpc>
            <a:spcBef>
              <a:spcPct val="0"/>
            </a:spcBef>
            <a:spcAft>
              <a:spcPct val="35000"/>
            </a:spcAft>
          </a:pPr>
          <a:r>
            <a:rPr lang="it-IT" sz="1700" kern="1200" dirty="0" smtClean="0"/>
            <a:t>Lauropoli: sostegno del centro San Martino e ideazione di un centro socio-educativo per ragazzi intitolato a Don Bosco</a:t>
          </a:r>
          <a:endParaRPr lang="it-IT" sz="1700" kern="1200" dirty="0"/>
        </a:p>
      </dsp:txBody>
      <dsp:txXfrm>
        <a:off x="1104534" y="2750955"/>
        <a:ext cx="3454561" cy="1079550"/>
      </dsp:txXfrm>
    </dsp:sp>
    <dsp:sp modelId="{F354498E-A39C-48EE-8603-0F7516B75709}">
      <dsp:nvSpPr>
        <dsp:cNvPr id="0" name=""/>
        <dsp:cNvSpPr/>
      </dsp:nvSpPr>
      <dsp:spPr>
        <a:xfrm>
          <a:off x="302967" y="2675999"/>
          <a:ext cx="1281899" cy="98161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4A51-26CC-4B6E-8F57-BF658CAB99B7}">
      <dsp:nvSpPr>
        <dsp:cNvPr id="0" name=""/>
        <dsp:cNvSpPr/>
      </dsp:nvSpPr>
      <dsp:spPr>
        <a:xfrm>
          <a:off x="1356543" y="236931"/>
          <a:ext cx="3290990" cy="11591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593"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t>Adeguamento dell’ex Convitto Vescovile «Sacro Cuore» come centro socio-educativo </a:t>
          </a:r>
          <a:endParaRPr lang="it-IT" sz="1800" kern="1200" dirty="0"/>
        </a:p>
      </dsp:txBody>
      <dsp:txXfrm>
        <a:off x="1356543" y="236931"/>
        <a:ext cx="3290990" cy="1159117"/>
      </dsp:txXfrm>
    </dsp:sp>
    <dsp:sp modelId="{BD4FE6D9-9F7A-4B32-A8F3-8E0C77EDD5E8}">
      <dsp:nvSpPr>
        <dsp:cNvPr id="0" name=""/>
        <dsp:cNvSpPr/>
      </dsp:nvSpPr>
      <dsp:spPr>
        <a:xfrm>
          <a:off x="1008114" y="220066"/>
          <a:ext cx="750212" cy="9633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A7080-81CE-40AE-85A8-E5D2A3765333}">
      <dsp:nvSpPr>
        <dsp:cNvPr id="0" name=""/>
        <dsp:cNvSpPr/>
      </dsp:nvSpPr>
      <dsp:spPr>
        <a:xfrm>
          <a:off x="1390361" y="1577628"/>
          <a:ext cx="3290990" cy="10284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593"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t>Dislocazione della mensa dei poveri «Casa Betania» di Castrovillari presso il Convitto Vescovile</a:t>
          </a:r>
          <a:endParaRPr lang="it-IT" sz="1800" kern="1200" dirty="0"/>
        </a:p>
      </dsp:txBody>
      <dsp:txXfrm>
        <a:off x="1390361" y="1577628"/>
        <a:ext cx="3290990" cy="1028434"/>
      </dsp:txXfrm>
    </dsp:sp>
    <dsp:sp modelId="{485F36BB-E675-4C04-88B8-7A3E632E065F}">
      <dsp:nvSpPr>
        <dsp:cNvPr id="0" name=""/>
        <dsp:cNvSpPr/>
      </dsp:nvSpPr>
      <dsp:spPr>
        <a:xfrm>
          <a:off x="1008114" y="1584175"/>
          <a:ext cx="782147" cy="90837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93FCA-5BC0-48F3-BC99-10E3595B22C1}">
      <dsp:nvSpPr>
        <dsp:cNvPr id="0" name=""/>
        <dsp:cNvSpPr/>
      </dsp:nvSpPr>
      <dsp:spPr>
        <a:xfrm>
          <a:off x="1359329" y="2757453"/>
          <a:ext cx="3290990" cy="10284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593"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t>Proposta per ogni Vicaria: cercare la condizione per la remissione del debito delle famiglie più povere</a:t>
          </a:r>
          <a:endParaRPr lang="it-IT" sz="1800" kern="1200" dirty="0"/>
        </a:p>
      </dsp:txBody>
      <dsp:txXfrm>
        <a:off x="1359329" y="2757453"/>
        <a:ext cx="3290990" cy="1028434"/>
      </dsp:txXfrm>
    </dsp:sp>
    <dsp:sp modelId="{41A3E92B-830A-4B77-BF9B-099FCC838056}">
      <dsp:nvSpPr>
        <dsp:cNvPr id="0" name=""/>
        <dsp:cNvSpPr/>
      </dsp:nvSpPr>
      <dsp:spPr>
        <a:xfrm>
          <a:off x="1004844" y="2947247"/>
          <a:ext cx="929331" cy="8671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B2E76-11DA-4419-AE20-DE78AA01C395}">
      <dsp:nvSpPr>
        <dsp:cNvPr id="0" name=""/>
        <dsp:cNvSpPr/>
      </dsp:nvSpPr>
      <dsp:spPr>
        <a:xfrm>
          <a:off x="2715519" y="2895482"/>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11F3C-17E1-4061-AA83-D315F0FA7B6D}">
      <dsp:nvSpPr>
        <dsp:cNvPr id="0" name=""/>
        <dsp:cNvSpPr/>
      </dsp:nvSpPr>
      <dsp:spPr>
        <a:xfrm>
          <a:off x="2571503" y="3039499"/>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777D6-3E6C-43C3-AA88-4FCAE1945485}">
      <dsp:nvSpPr>
        <dsp:cNvPr id="0" name=""/>
        <dsp:cNvSpPr/>
      </dsp:nvSpPr>
      <dsp:spPr>
        <a:xfrm>
          <a:off x="2355479" y="3183515"/>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B442D-C784-4749-80CB-D3670E84F44D}">
      <dsp:nvSpPr>
        <dsp:cNvPr id="0" name=""/>
        <dsp:cNvSpPr/>
      </dsp:nvSpPr>
      <dsp:spPr>
        <a:xfrm>
          <a:off x="3675737" y="962981"/>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44A69-33F9-4058-9025-D18162CEB215}">
      <dsp:nvSpPr>
        <dsp:cNvPr id="0" name=""/>
        <dsp:cNvSpPr/>
      </dsp:nvSpPr>
      <dsp:spPr>
        <a:xfrm>
          <a:off x="3891760" y="903042"/>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9DAAC-EE5A-44D1-B90B-704592170FF9}">
      <dsp:nvSpPr>
        <dsp:cNvPr id="0" name=""/>
        <dsp:cNvSpPr/>
      </dsp:nvSpPr>
      <dsp:spPr>
        <a:xfrm>
          <a:off x="4107785" y="900443"/>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3E30A-D7BE-40EF-95C9-E99AA32B2E7E}">
      <dsp:nvSpPr>
        <dsp:cNvPr id="0" name=""/>
        <dsp:cNvSpPr/>
      </dsp:nvSpPr>
      <dsp:spPr>
        <a:xfrm>
          <a:off x="4035777" y="1022919"/>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68EC2-9B34-4603-BCAA-0C2E73CA3AD5}">
      <dsp:nvSpPr>
        <dsp:cNvPr id="0" name=""/>
        <dsp:cNvSpPr/>
      </dsp:nvSpPr>
      <dsp:spPr>
        <a:xfrm>
          <a:off x="3963769" y="1193814"/>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201DF-955F-40F2-945E-B091663716F0}">
      <dsp:nvSpPr>
        <dsp:cNvPr id="0" name=""/>
        <dsp:cNvSpPr/>
      </dsp:nvSpPr>
      <dsp:spPr>
        <a:xfrm>
          <a:off x="3819752" y="1086898"/>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EDF4D-698F-4923-A304-444E7A591EF2}">
      <dsp:nvSpPr>
        <dsp:cNvPr id="0" name=""/>
        <dsp:cNvSpPr/>
      </dsp:nvSpPr>
      <dsp:spPr>
        <a:xfrm>
          <a:off x="3603729" y="1230619"/>
          <a:ext cx="119878" cy="1198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27A1B-B5C3-430E-A1A5-91C36375D920}">
      <dsp:nvSpPr>
        <dsp:cNvPr id="0" name=""/>
        <dsp:cNvSpPr/>
      </dsp:nvSpPr>
      <dsp:spPr>
        <a:xfrm>
          <a:off x="1810300" y="3285802"/>
          <a:ext cx="5897890" cy="890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272"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«Le consuetudini, gli stili, gli orari, il linguaggio, ogni struttura ecclesiale diventino un canale adeguato per l’evangelizzazione del mondo attuale»</a:t>
          </a:r>
        </a:p>
        <a:p>
          <a:pPr lvl="0" algn="l" defTabSz="622300">
            <a:lnSpc>
              <a:spcPct val="90000"/>
            </a:lnSpc>
            <a:spcBef>
              <a:spcPct val="0"/>
            </a:spcBef>
            <a:spcAft>
              <a:spcPct val="35000"/>
            </a:spcAft>
          </a:pPr>
          <a:r>
            <a:rPr lang="it-IT" sz="1400" kern="1200" dirty="0" smtClean="0"/>
            <a:t> </a:t>
          </a:r>
          <a:r>
            <a:rPr lang="it-IT" sz="1400" kern="1200" dirty="0" err="1" smtClean="0"/>
            <a:t>Evangelii</a:t>
          </a:r>
          <a:r>
            <a:rPr lang="it-IT" sz="1400" kern="1200" dirty="0" smtClean="0"/>
            <a:t> </a:t>
          </a:r>
          <a:r>
            <a:rPr lang="it-IT" sz="1400" kern="1200" dirty="0" err="1" smtClean="0"/>
            <a:t>Gaudium</a:t>
          </a:r>
          <a:r>
            <a:rPr lang="it-IT" sz="1400" kern="1200" dirty="0" smtClean="0"/>
            <a:t> n.27</a:t>
          </a:r>
          <a:endParaRPr lang="it-IT" sz="1400" kern="1200" dirty="0"/>
        </a:p>
      </dsp:txBody>
      <dsp:txXfrm>
        <a:off x="1853779" y="3329281"/>
        <a:ext cx="5810932" cy="803705"/>
      </dsp:txXfrm>
    </dsp:sp>
    <dsp:sp modelId="{FAC0DC78-4966-4A37-A311-117ECDAD8719}">
      <dsp:nvSpPr>
        <dsp:cNvPr id="0" name=""/>
        <dsp:cNvSpPr/>
      </dsp:nvSpPr>
      <dsp:spPr>
        <a:xfrm>
          <a:off x="411267" y="2664299"/>
          <a:ext cx="1774846" cy="17747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897A1-1EFF-4A5C-9D2D-A95C94882EBF}">
      <dsp:nvSpPr>
        <dsp:cNvPr id="0" name=""/>
        <dsp:cNvSpPr/>
      </dsp:nvSpPr>
      <dsp:spPr>
        <a:xfrm>
          <a:off x="3528384" y="1440159"/>
          <a:ext cx="4526445" cy="184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272"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latin typeface="+mj-lt"/>
            </a:rPr>
            <a:t>«Ci sono strutture ecclesiali che possono arrivare a condizionare un dinamismo evangelizzatore; egualmente, le buone strutture servono quando c’è una vita che le anima, le sostiene, le giudica. Senza vita nuova ed autentico spirito evangelico, senza fedeltà della Chiesa alla propria vocazione qualsiasi nuova struttura si corrompe con il tempo» </a:t>
          </a:r>
        </a:p>
        <a:p>
          <a:pPr lvl="0" algn="l" defTabSz="622300">
            <a:lnSpc>
              <a:spcPct val="90000"/>
            </a:lnSpc>
            <a:spcBef>
              <a:spcPct val="0"/>
            </a:spcBef>
            <a:spcAft>
              <a:spcPct val="35000"/>
            </a:spcAft>
          </a:pPr>
          <a:r>
            <a:rPr lang="it-IT" sz="1400" kern="1200" dirty="0" err="1" smtClean="0">
              <a:latin typeface="+mj-lt"/>
            </a:rPr>
            <a:t>Evangelii</a:t>
          </a:r>
          <a:r>
            <a:rPr lang="it-IT" sz="1400" kern="1200" dirty="0" smtClean="0">
              <a:latin typeface="+mj-lt"/>
            </a:rPr>
            <a:t> </a:t>
          </a:r>
          <a:r>
            <a:rPr lang="it-IT" sz="1400" kern="1200" dirty="0" err="1" smtClean="0">
              <a:latin typeface="+mj-lt"/>
            </a:rPr>
            <a:t>Gaudium</a:t>
          </a:r>
          <a:r>
            <a:rPr lang="it-IT" sz="1400" kern="1200" dirty="0" smtClean="0">
              <a:latin typeface="+mj-lt"/>
            </a:rPr>
            <a:t> n.26</a:t>
          </a:r>
        </a:p>
      </dsp:txBody>
      <dsp:txXfrm>
        <a:off x="3618481" y="1530256"/>
        <a:ext cx="4346251" cy="1665450"/>
      </dsp:txXfrm>
    </dsp:sp>
    <dsp:sp modelId="{55E26C25-843E-4D5A-8CAC-31B76C15561B}">
      <dsp:nvSpPr>
        <dsp:cNvPr id="0" name=""/>
        <dsp:cNvSpPr/>
      </dsp:nvSpPr>
      <dsp:spPr>
        <a:xfrm>
          <a:off x="1779421" y="1008116"/>
          <a:ext cx="2062878" cy="18051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3516E-FB3A-491F-957C-5B4E5E81B4D3}">
      <dsp:nvSpPr>
        <dsp:cNvPr id="0" name=""/>
        <dsp:cNvSpPr/>
      </dsp:nvSpPr>
      <dsp:spPr>
        <a:xfrm>
          <a:off x="3096344" y="1728190"/>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004A9-E487-4061-8AEF-33294F1C2F93}">
      <dsp:nvSpPr>
        <dsp:cNvPr id="0" name=""/>
        <dsp:cNvSpPr/>
      </dsp:nvSpPr>
      <dsp:spPr>
        <a:xfrm>
          <a:off x="2876303" y="1868333"/>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DD68C-2C43-4537-96FC-90F44E7A7ABF}">
      <dsp:nvSpPr>
        <dsp:cNvPr id="0" name=""/>
        <dsp:cNvSpPr/>
      </dsp:nvSpPr>
      <dsp:spPr>
        <a:xfrm>
          <a:off x="2492166" y="2088230"/>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AA9D4-B867-48E1-8108-AC5DA52A360A}">
      <dsp:nvSpPr>
        <dsp:cNvPr id="0" name=""/>
        <dsp:cNvSpPr/>
      </dsp:nvSpPr>
      <dsp:spPr>
        <a:xfrm>
          <a:off x="2948311" y="2084357"/>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76E23-E328-4F67-819E-8C3F2FE30D22}">
      <dsp:nvSpPr>
        <dsp:cNvPr id="0" name=""/>
        <dsp:cNvSpPr/>
      </dsp:nvSpPr>
      <dsp:spPr>
        <a:xfrm>
          <a:off x="4534113" y="428173"/>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6357A-7865-4ED1-B8D2-76AD136B0E5F}">
      <dsp:nvSpPr>
        <dsp:cNvPr id="0" name=""/>
        <dsp:cNvSpPr/>
      </dsp:nvSpPr>
      <dsp:spPr>
        <a:xfrm flipV="1">
          <a:off x="2564175" y="1944215"/>
          <a:ext cx="57907"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AEBFA-F62F-4C32-8CDE-A3DA9F51436F}">
      <dsp:nvSpPr>
        <dsp:cNvPr id="0" name=""/>
        <dsp:cNvSpPr/>
      </dsp:nvSpPr>
      <dsp:spPr>
        <a:xfrm>
          <a:off x="2708191" y="2088230"/>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46656-D141-4901-9388-4B6B7017CADD}">
      <dsp:nvSpPr>
        <dsp:cNvPr id="0" name=""/>
        <dsp:cNvSpPr/>
      </dsp:nvSpPr>
      <dsp:spPr>
        <a:xfrm>
          <a:off x="4172447" y="716205"/>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5CEA2-9C03-439D-AAC8-5B875A22F2A5}">
      <dsp:nvSpPr>
        <dsp:cNvPr id="0" name=""/>
        <dsp:cNvSpPr/>
      </dsp:nvSpPr>
      <dsp:spPr>
        <a:xfrm>
          <a:off x="2592288" y="1728190"/>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A4CE0-AC57-48F1-AAB4-E8139A0FDCD6}">
      <dsp:nvSpPr>
        <dsp:cNvPr id="0" name=""/>
        <dsp:cNvSpPr/>
      </dsp:nvSpPr>
      <dsp:spPr>
        <a:xfrm>
          <a:off x="4316463" y="572187"/>
          <a:ext cx="86109" cy="8610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50DE0-7799-400E-B9D5-6DBECFE7E64F}">
      <dsp:nvSpPr>
        <dsp:cNvPr id="0" name=""/>
        <dsp:cNvSpPr/>
      </dsp:nvSpPr>
      <dsp:spPr>
        <a:xfrm>
          <a:off x="2644366" y="2376261"/>
          <a:ext cx="5152436" cy="1086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111" tIns="72390" rIns="72390" bIns="72390" numCol="1" spcCol="1270" anchor="ctr" anchorCtr="0">
          <a:noAutofit/>
        </a:bodyPr>
        <a:lstStyle/>
        <a:p>
          <a:pPr lvl="0" algn="l" defTabSz="844550">
            <a:lnSpc>
              <a:spcPct val="90000"/>
            </a:lnSpc>
            <a:spcBef>
              <a:spcPct val="0"/>
            </a:spcBef>
            <a:spcAft>
              <a:spcPct val="35000"/>
            </a:spcAft>
          </a:pPr>
          <a:r>
            <a:rPr lang="it-IT" sz="1900" b="1" kern="1200" dirty="0" smtClean="0"/>
            <a:t>…che si lascia abitare dalla Carità, dalla Misericordia e sa farsi compassionevole verso il prossimo.</a:t>
          </a:r>
          <a:endParaRPr lang="it-IT" sz="1900" b="1" kern="1200" dirty="0"/>
        </a:p>
      </dsp:txBody>
      <dsp:txXfrm>
        <a:off x="2697381" y="2429276"/>
        <a:ext cx="5046406" cy="979979"/>
      </dsp:txXfrm>
    </dsp:sp>
    <dsp:sp modelId="{88B83470-3A9F-41BC-AB8F-302DD9C7DCE9}">
      <dsp:nvSpPr>
        <dsp:cNvPr id="0" name=""/>
        <dsp:cNvSpPr/>
      </dsp:nvSpPr>
      <dsp:spPr>
        <a:xfrm>
          <a:off x="1942189" y="180024"/>
          <a:ext cx="1514197" cy="16118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3C777-BBF5-4C77-BC89-E147E0C58557}">
      <dsp:nvSpPr>
        <dsp:cNvPr id="0" name=""/>
        <dsp:cNvSpPr/>
      </dsp:nvSpPr>
      <dsp:spPr>
        <a:xfrm>
          <a:off x="3500279" y="1004238"/>
          <a:ext cx="4830450" cy="1218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111" tIns="91440" rIns="91440" bIns="91440" numCol="1" spcCol="1270" anchor="ctr" anchorCtr="0">
          <a:noAutofit/>
        </a:bodyPr>
        <a:lstStyle/>
        <a:p>
          <a:pPr lvl="0" algn="l" defTabSz="1066800">
            <a:lnSpc>
              <a:spcPct val="90000"/>
            </a:lnSpc>
            <a:spcBef>
              <a:spcPct val="0"/>
            </a:spcBef>
            <a:spcAft>
              <a:spcPct val="35000"/>
            </a:spcAft>
          </a:pPr>
          <a:r>
            <a:rPr lang="it-IT" sz="2400" kern="1200" dirty="0" smtClean="0"/>
            <a:t>…e seguendo l’esempio del </a:t>
          </a:r>
        </a:p>
        <a:p>
          <a:pPr lvl="0" algn="l" defTabSz="1066800">
            <a:lnSpc>
              <a:spcPct val="90000"/>
            </a:lnSpc>
            <a:spcBef>
              <a:spcPct val="0"/>
            </a:spcBef>
            <a:spcAft>
              <a:spcPct val="35000"/>
            </a:spcAft>
          </a:pPr>
          <a:r>
            <a:rPr lang="it-IT" sz="2400" b="1" kern="1200" dirty="0" smtClean="0"/>
            <a:t>BUON SAMARITANO </a:t>
          </a:r>
          <a:r>
            <a:rPr lang="it-IT" sz="1800" kern="1200" dirty="0" smtClean="0"/>
            <a:t>(Lc 10,29-37) </a:t>
          </a:r>
          <a:r>
            <a:rPr lang="it-IT" sz="2400" kern="1200" dirty="0" smtClean="0"/>
            <a:t>…</a:t>
          </a:r>
          <a:endParaRPr lang="it-IT" sz="2400" kern="1200" dirty="0"/>
        </a:p>
      </dsp:txBody>
      <dsp:txXfrm>
        <a:off x="3559749" y="1063708"/>
        <a:ext cx="4711510" cy="1099306"/>
      </dsp:txXfrm>
    </dsp:sp>
    <dsp:sp modelId="{A770CD6E-4D43-4D4A-8F20-9A0080EA093B}">
      <dsp:nvSpPr>
        <dsp:cNvPr id="0" name=""/>
        <dsp:cNvSpPr/>
      </dsp:nvSpPr>
      <dsp:spPr>
        <a:xfrm>
          <a:off x="27938" y="736209"/>
          <a:ext cx="2245019" cy="28772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BC3DA-4562-4833-ADF4-A10D9FDA9514}">
      <dsp:nvSpPr>
        <dsp:cNvPr id="0" name=""/>
        <dsp:cNvSpPr/>
      </dsp:nvSpPr>
      <dsp:spPr>
        <a:xfrm>
          <a:off x="1211567" y="1084504"/>
          <a:ext cx="3564847" cy="1154566"/>
        </a:xfrm>
        <a:prstGeom prst="ben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54000" bIns="178765" numCol="1" spcCol="1270" anchor="ctr" anchorCtr="0">
          <a:noAutofit/>
        </a:bodyPr>
        <a:lstStyle/>
        <a:p>
          <a:pPr lvl="0" algn="l" defTabSz="266700">
            <a:lnSpc>
              <a:spcPct val="90000"/>
            </a:lnSpc>
            <a:spcBef>
              <a:spcPct val="0"/>
            </a:spcBef>
            <a:spcAft>
              <a:spcPct val="35000"/>
            </a:spcAft>
          </a:pPr>
          <a:endParaRPr lang="it-IT" sz="600" kern="1200" dirty="0"/>
        </a:p>
      </dsp:txBody>
      <dsp:txXfrm>
        <a:off x="1211567" y="1950429"/>
        <a:ext cx="3420526" cy="288641"/>
      </dsp:txXfrm>
    </dsp:sp>
    <dsp:sp modelId="{5E778C90-3360-424A-84BF-FEDC39C6B2E8}">
      <dsp:nvSpPr>
        <dsp:cNvPr id="0" name=""/>
        <dsp:cNvSpPr/>
      </dsp:nvSpPr>
      <dsp:spPr>
        <a:xfrm>
          <a:off x="504065" y="0"/>
          <a:ext cx="2455358" cy="36868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t>Lasciamo che lo </a:t>
          </a:r>
          <a:r>
            <a:rPr lang="it-IT" sz="2000" b="1" kern="1200" dirty="0" smtClean="0"/>
            <a:t>Spirito Santo </a:t>
          </a:r>
          <a:r>
            <a:rPr lang="it-IT" sz="2000" kern="1200" dirty="0" smtClean="0"/>
            <a:t>agisca su di noi e non blocchiamo la sua azione. </a:t>
          </a:r>
        </a:p>
        <a:p>
          <a:pPr lvl="0" algn="l" defTabSz="889000">
            <a:lnSpc>
              <a:spcPct val="90000"/>
            </a:lnSpc>
            <a:spcBef>
              <a:spcPct val="0"/>
            </a:spcBef>
            <a:spcAft>
              <a:spcPct val="35000"/>
            </a:spcAft>
          </a:pPr>
          <a:r>
            <a:rPr lang="it-IT" sz="2000" b="1" kern="1200" dirty="0" smtClean="0"/>
            <a:t>No</a:t>
          </a:r>
          <a:r>
            <a:rPr lang="it-IT" sz="2000" kern="1200" dirty="0" smtClean="0"/>
            <a:t> all’individualismo e all’autoreferenzialità!</a:t>
          </a:r>
        </a:p>
        <a:p>
          <a:pPr lvl="0" algn="l" defTabSz="889000">
            <a:lnSpc>
              <a:spcPct val="90000"/>
            </a:lnSpc>
            <a:spcBef>
              <a:spcPct val="0"/>
            </a:spcBef>
            <a:spcAft>
              <a:spcPct val="35000"/>
            </a:spcAft>
          </a:pPr>
          <a:r>
            <a:rPr lang="it-IT" sz="2000" b="1" kern="1200" dirty="0" smtClean="0"/>
            <a:t>Camminiamo insieme</a:t>
          </a:r>
        </a:p>
        <a:p>
          <a:pPr lvl="0" algn="l" defTabSz="889000">
            <a:lnSpc>
              <a:spcPct val="90000"/>
            </a:lnSpc>
            <a:spcBef>
              <a:spcPct val="0"/>
            </a:spcBef>
            <a:spcAft>
              <a:spcPct val="35000"/>
            </a:spcAft>
          </a:pPr>
          <a:r>
            <a:rPr lang="it-IT" sz="2000" b="1" kern="1200" dirty="0" smtClean="0"/>
            <a:t>nella pastorale con </a:t>
          </a:r>
        </a:p>
        <a:p>
          <a:pPr lvl="0" algn="l" defTabSz="889000">
            <a:lnSpc>
              <a:spcPct val="90000"/>
            </a:lnSpc>
            <a:spcBef>
              <a:spcPct val="0"/>
            </a:spcBef>
            <a:spcAft>
              <a:spcPct val="35000"/>
            </a:spcAft>
          </a:pPr>
          <a:r>
            <a:rPr lang="it-IT" sz="2000" b="1" kern="1200" dirty="0" smtClean="0"/>
            <a:t>spirito di comunione! </a:t>
          </a:r>
          <a:endParaRPr lang="it-IT" sz="2000" b="1" kern="1200" dirty="0"/>
        </a:p>
      </dsp:txBody>
      <dsp:txXfrm>
        <a:off x="504065" y="0"/>
        <a:ext cx="2455358" cy="3686836"/>
      </dsp:txXfrm>
    </dsp:sp>
    <dsp:sp modelId="{FC8D4FC2-7983-4E63-81B4-50EA530664E7}">
      <dsp:nvSpPr>
        <dsp:cNvPr id="0" name=""/>
        <dsp:cNvSpPr/>
      </dsp:nvSpPr>
      <dsp:spPr>
        <a:xfrm>
          <a:off x="3443843" y="1300528"/>
          <a:ext cx="652286" cy="738154"/>
        </a:xfrm>
        <a:prstGeom prst="upArrow">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254000" bIns="178765" numCol="1" spcCol="1270" anchor="ctr" anchorCtr="0">
          <a:noAutofit/>
        </a:bodyPr>
        <a:lstStyle/>
        <a:p>
          <a:pPr lvl="0" algn="l" defTabSz="222250">
            <a:lnSpc>
              <a:spcPct val="90000"/>
            </a:lnSpc>
            <a:spcBef>
              <a:spcPct val="0"/>
            </a:spcBef>
            <a:spcAft>
              <a:spcPct val="35000"/>
            </a:spcAft>
          </a:pPr>
          <a:endParaRPr lang="it-IT" sz="500" kern="1200" dirty="0">
            <a:solidFill>
              <a:schemeClr val="accent1"/>
            </a:solidFill>
          </a:endParaRPr>
        </a:p>
      </dsp:txBody>
      <dsp:txXfrm>
        <a:off x="3606915" y="1463600"/>
        <a:ext cx="326143" cy="575082"/>
      </dsp:txXfrm>
    </dsp:sp>
    <dsp:sp modelId="{8F98FB41-880E-4D82-BB14-E3CEC2C3ECC1}">
      <dsp:nvSpPr>
        <dsp:cNvPr id="0" name=""/>
        <dsp:cNvSpPr/>
      </dsp:nvSpPr>
      <dsp:spPr>
        <a:xfrm>
          <a:off x="2880311" y="319358"/>
          <a:ext cx="2659068" cy="216923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t>Non nascondiamo una struttura di peccato che ci induce a mantenere lo </a:t>
          </a:r>
          <a:r>
            <a:rPr lang="it-IT" sz="2000" b="1" i="1" kern="1200" dirty="0" smtClean="0"/>
            <a:t>status quo</a:t>
          </a:r>
          <a:r>
            <a:rPr lang="it-IT" sz="2000" b="1" kern="1200" dirty="0" smtClean="0"/>
            <a:t> </a:t>
          </a:r>
          <a:r>
            <a:rPr lang="it-IT" sz="2000" kern="1200" dirty="0" smtClean="0"/>
            <a:t>per non correre il rischio di cambiare!</a:t>
          </a:r>
          <a:endParaRPr lang="it-IT" sz="2000" kern="1200" dirty="0"/>
        </a:p>
      </dsp:txBody>
      <dsp:txXfrm>
        <a:off x="2880311" y="319358"/>
        <a:ext cx="2659068" cy="2169237"/>
      </dsp:txXfrm>
    </dsp:sp>
    <dsp:sp modelId="{57A294C1-8B51-4EAE-A8B1-E47FC81222A8}">
      <dsp:nvSpPr>
        <dsp:cNvPr id="0" name=""/>
        <dsp:cNvSpPr/>
      </dsp:nvSpPr>
      <dsp:spPr>
        <a:xfrm rot="20067902" flipH="1" flipV="1">
          <a:off x="5287898" y="2440048"/>
          <a:ext cx="405815" cy="905388"/>
        </a:xfrm>
        <a:prstGeom prst="curved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8765" numCol="1" spcCol="1270" anchor="ctr" anchorCtr="0">
          <a:noAutofit/>
        </a:bodyPr>
        <a:lstStyle/>
        <a:p>
          <a:pPr lvl="0" algn="l" defTabSz="844550">
            <a:lnSpc>
              <a:spcPct val="90000"/>
            </a:lnSpc>
            <a:spcBef>
              <a:spcPct val="0"/>
            </a:spcBef>
            <a:spcAft>
              <a:spcPct val="35000"/>
            </a:spcAft>
          </a:pPr>
          <a:r>
            <a:rPr lang="it-IT" sz="1900" kern="1200" dirty="0" smtClean="0"/>
            <a:t> </a:t>
          </a:r>
        </a:p>
        <a:p>
          <a:pPr lvl="0" algn="l" defTabSz="844550">
            <a:lnSpc>
              <a:spcPct val="90000"/>
            </a:lnSpc>
            <a:spcBef>
              <a:spcPct val="0"/>
            </a:spcBef>
            <a:spcAft>
              <a:spcPct val="35000"/>
            </a:spcAft>
          </a:pPr>
          <a:endParaRPr lang="it-IT" sz="1900" kern="1200" dirty="0"/>
        </a:p>
      </dsp:txBody>
      <dsp:txXfrm rot="-10800000">
        <a:off x="5287898" y="2440048"/>
        <a:ext cx="405815" cy="905388"/>
      </dsp:txXfrm>
    </dsp:sp>
    <dsp:sp modelId="{6AB25002-706E-4012-B81E-99830177725C}">
      <dsp:nvSpPr>
        <dsp:cNvPr id="0" name=""/>
        <dsp:cNvSpPr/>
      </dsp:nvSpPr>
      <dsp:spPr>
        <a:xfrm>
          <a:off x="4592082" y="2036753"/>
          <a:ext cx="2625156" cy="18206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t>La parrocchia non è un feudo personale ma appartiene a Cristo!</a:t>
          </a:r>
        </a:p>
        <a:p>
          <a:pPr lvl="0" algn="l" defTabSz="889000">
            <a:lnSpc>
              <a:spcPct val="90000"/>
            </a:lnSpc>
            <a:spcBef>
              <a:spcPct val="0"/>
            </a:spcBef>
            <a:spcAft>
              <a:spcPct val="35000"/>
            </a:spcAft>
          </a:pPr>
          <a:r>
            <a:rPr lang="it-IT" sz="2000" b="1" kern="1200" dirty="0" smtClean="0"/>
            <a:t>Favoriamo una pastorale integrata e </a:t>
          </a:r>
          <a:r>
            <a:rPr lang="it-IT" sz="2000" b="1" kern="1200" dirty="0" err="1" smtClean="0"/>
            <a:t>interparrocchiale</a:t>
          </a:r>
          <a:r>
            <a:rPr lang="it-IT" sz="2000" b="1" kern="1200" dirty="0" smtClean="0"/>
            <a:t>!</a:t>
          </a:r>
        </a:p>
        <a:p>
          <a:pPr lvl="0" algn="l" defTabSz="889000">
            <a:lnSpc>
              <a:spcPct val="90000"/>
            </a:lnSpc>
            <a:spcBef>
              <a:spcPct val="0"/>
            </a:spcBef>
            <a:spcAft>
              <a:spcPct val="35000"/>
            </a:spcAft>
          </a:pPr>
          <a:endParaRPr lang="it-IT" sz="2000" kern="1200" dirty="0"/>
        </a:p>
      </dsp:txBody>
      <dsp:txXfrm>
        <a:off x="4592082" y="2036753"/>
        <a:ext cx="2625156" cy="1820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EFE5-134C-49B4-9541-7C7138408B7B}">
      <dsp:nvSpPr>
        <dsp:cNvPr id="0" name=""/>
        <dsp:cNvSpPr/>
      </dsp:nvSpPr>
      <dsp:spPr>
        <a:xfrm>
          <a:off x="142293" y="819566"/>
          <a:ext cx="2275425" cy="203814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it-IT" sz="2000" kern="1200" dirty="0" smtClean="0"/>
            <a:t>Osservazione lucida e pensosa per individuare i segni dei tempi.</a:t>
          </a:r>
          <a:endParaRPr lang="it-IT" sz="2000" kern="1200" dirty="0"/>
        </a:p>
      </dsp:txBody>
      <dsp:txXfrm>
        <a:off x="189196" y="866469"/>
        <a:ext cx="2181619" cy="1507593"/>
      </dsp:txXfrm>
    </dsp:sp>
    <dsp:sp modelId="{B55A5440-E33B-4CA1-8DD9-DA3045B38C7E}">
      <dsp:nvSpPr>
        <dsp:cNvPr id="0" name=""/>
        <dsp:cNvSpPr/>
      </dsp:nvSpPr>
      <dsp:spPr>
        <a:xfrm>
          <a:off x="1281619" y="1209380"/>
          <a:ext cx="2585749" cy="2585749"/>
        </a:xfrm>
        <a:prstGeom prst="leftCircularArrow">
          <a:avLst>
            <a:gd name="adj1" fmla="val 3150"/>
            <a:gd name="adj2" fmla="val 387620"/>
            <a:gd name="adj3" fmla="val 2304374"/>
            <a:gd name="adj4" fmla="val 9165732"/>
            <a:gd name="adj5" fmla="val 367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23CE5B-B8A1-45AA-98D2-D2F986F1F9EF}">
      <dsp:nvSpPr>
        <dsp:cNvPr id="0" name=""/>
        <dsp:cNvSpPr/>
      </dsp:nvSpPr>
      <dsp:spPr>
        <a:xfrm>
          <a:off x="556440" y="2405498"/>
          <a:ext cx="1871703" cy="7443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t-IT" sz="2000" b="1" kern="1200" dirty="0" smtClean="0"/>
            <a:t>Regola antropologica</a:t>
          </a:r>
          <a:endParaRPr lang="it-IT" sz="2000" b="1" kern="1200" dirty="0"/>
        </a:p>
      </dsp:txBody>
      <dsp:txXfrm>
        <a:off x="578240" y="2427298"/>
        <a:ext cx="1828103" cy="700714"/>
      </dsp:txXfrm>
    </dsp:sp>
    <dsp:sp modelId="{833304A7-5AFA-47DE-89A1-EC5F8069FB63}">
      <dsp:nvSpPr>
        <dsp:cNvPr id="0" name=""/>
        <dsp:cNvSpPr/>
      </dsp:nvSpPr>
      <dsp:spPr>
        <a:xfrm>
          <a:off x="2886914" y="858742"/>
          <a:ext cx="2309705" cy="226563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it-IT" sz="1800" kern="1200" dirty="0" smtClean="0"/>
            <a:t>Si fonda sulla preghiera, sulla contemplazione, sull’ascolto e meditazione della Parola.</a:t>
          </a:r>
          <a:endParaRPr lang="it-IT" sz="1800" kern="1200" dirty="0"/>
        </a:p>
      </dsp:txBody>
      <dsp:txXfrm>
        <a:off x="2939053" y="1396375"/>
        <a:ext cx="2205427" cy="1675867"/>
      </dsp:txXfrm>
    </dsp:sp>
    <dsp:sp modelId="{51386250-B6DC-4917-979E-B4741C72EFBE}">
      <dsp:nvSpPr>
        <dsp:cNvPr id="0" name=""/>
        <dsp:cNvSpPr/>
      </dsp:nvSpPr>
      <dsp:spPr>
        <a:xfrm>
          <a:off x="4046980" y="-164956"/>
          <a:ext cx="3087489" cy="3087489"/>
        </a:xfrm>
        <a:prstGeom prst="circularArrow">
          <a:avLst>
            <a:gd name="adj1" fmla="val 2638"/>
            <a:gd name="adj2" fmla="val 320757"/>
            <a:gd name="adj3" fmla="val 19488095"/>
            <a:gd name="adj4" fmla="val 12559873"/>
            <a:gd name="adj5" fmla="val 307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EE0AF-0023-4A6C-B785-E240D6706D31}">
      <dsp:nvSpPr>
        <dsp:cNvPr id="0" name=""/>
        <dsp:cNvSpPr/>
      </dsp:nvSpPr>
      <dsp:spPr>
        <a:xfrm>
          <a:off x="3184014" y="665799"/>
          <a:ext cx="2275598" cy="7443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t-IT" sz="2000" b="1" kern="1200" dirty="0" smtClean="0"/>
            <a:t>Regola </a:t>
          </a:r>
        </a:p>
        <a:p>
          <a:pPr lvl="0" algn="ctr" defTabSz="889000">
            <a:lnSpc>
              <a:spcPct val="90000"/>
            </a:lnSpc>
            <a:spcBef>
              <a:spcPct val="0"/>
            </a:spcBef>
            <a:spcAft>
              <a:spcPct val="35000"/>
            </a:spcAft>
          </a:pPr>
          <a:r>
            <a:rPr lang="it-IT" sz="2000" b="1" kern="1200" dirty="0" smtClean="0"/>
            <a:t>teologico-spirituale</a:t>
          </a:r>
          <a:endParaRPr lang="it-IT" sz="2000" b="1" kern="1200" dirty="0"/>
        </a:p>
      </dsp:txBody>
      <dsp:txXfrm>
        <a:off x="3205814" y="687599"/>
        <a:ext cx="2231998" cy="700714"/>
      </dsp:txXfrm>
    </dsp:sp>
    <dsp:sp modelId="{460070B7-9995-4CBD-BFC2-D4906C11F349}">
      <dsp:nvSpPr>
        <dsp:cNvPr id="0" name=""/>
        <dsp:cNvSpPr/>
      </dsp:nvSpPr>
      <dsp:spPr>
        <a:xfrm>
          <a:off x="5860350" y="770595"/>
          <a:ext cx="2430023" cy="225584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it-IT" sz="1800" kern="1200" dirty="0" smtClean="0"/>
            <a:t>Richiede l’aiuto dei fratelli ed il costante riferimento a chi guida il popolo di Dio: Sacerdoti, Vescovi, Papa.</a:t>
          </a:r>
          <a:endParaRPr lang="it-IT" sz="1800" kern="1200" dirty="0"/>
        </a:p>
      </dsp:txBody>
      <dsp:txXfrm>
        <a:off x="5912263" y="822508"/>
        <a:ext cx="2326197" cy="1668622"/>
      </dsp:txXfrm>
    </dsp:sp>
    <dsp:sp modelId="{C1B2A010-B5C8-4A96-94C6-A1DD8AE13A7A}">
      <dsp:nvSpPr>
        <dsp:cNvPr id="0" name=""/>
        <dsp:cNvSpPr/>
      </dsp:nvSpPr>
      <dsp:spPr>
        <a:xfrm>
          <a:off x="6221446" y="2803472"/>
          <a:ext cx="1871703" cy="7443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t-IT" sz="2000" b="1" kern="1200" dirty="0" smtClean="0"/>
            <a:t>Regola di tipo ecclesiale</a:t>
          </a:r>
          <a:endParaRPr lang="it-IT" sz="2000" b="1" kern="1200" dirty="0"/>
        </a:p>
      </dsp:txBody>
      <dsp:txXfrm>
        <a:off x="6243246" y="2825272"/>
        <a:ext cx="1828103" cy="700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A9C00-DB93-4673-AB49-85F18286D860}">
      <dsp:nvSpPr>
        <dsp:cNvPr id="0" name=""/>
        <dsp:cNvSpPr/>
      </dsp:nvSpPr>
      <dsp:spPr>
        <a:xfrm>
          <a:off x="82352" y="543133"/>
          <a:ext cx="3634252" cy="27010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57A99-EAD4-4EE0-814F-89FAA2AF8B75}">
      <dsp:nvSpPr>
        <dsp:cNvPr id="0" name=""/>
        <dsp:cNvSpPr/>
      </dsp:nvSpPr>
      <dsp:spPr>
        <a:xfrm>
          <a:off x="3534701" y="821136"/>
          <a:ext cx="4019105" cy="227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Il messaggio scandaloso della misericordia non è capito da quanti si sentono giusti ma è compreso e atteso da chi si sente nel peccato, bisognoso del perdono di DIO</a:t>
          </a:r>
          <a:endParaRPr lang="it-IT" sz="2000" kern="1200" dirty="0"/>
        </a:p>
      </dsp:txBody>
      <dsp:txXfrm>
        <a:off x="3534701" y="821136"/>
        <a:ext cx="4019105" cy="2276952"/>
      </dsp:txXfrm>
    </dsp:sp>
    <dsp:sp modelId="{F109C2D6-3AB2-47C3-A6AA-0C2ED991C29C}">
      <dsp:nvSpPr>
        <dsp:cNvPr id="0" name=""/>
        <dsp:cNvSpPr/>
      </dsp:nvSpPr>
      <dsp:spPr>
        <a:xfrm>
          <a:off x="3610746" y="1299591"/>
          <a:ext cx="378227" cy="37832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F46F4-C4CD-4F92-BA24-49AF1B224C9E}">
      <dsp:nvSpPr>
        <dsp:cNvPr id="0" name=""/>
        <dsp:cNvSpPr/>
      </dsp:nvSpPr>
      <dsp:spPr>
        <a:xfrm rot="5400000">
          <a:off x="7067080" y="1227633"/>
          <a:ext cx="378325" cy="37822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06C7D-B53A-4632-9B57-BC2E54DF0C4A}">
      <dsp:nvSpPr>
        <dsp:cNvPr id="0" name=""/>
        <dsp:cNvSpPr/>
      </dsp:nvSpPr>
      <dsp:spPr>
        <a:xfrm rot="16200000">
          <a:off x="3610693" y="2379760"/>
          <a:ext cx="378325" cy="37822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6D5D-98FE-4F8B-8363-EBCF257F42A7}">
      <dsp:nvSpPr>
        <dsp:cNvPr id="0" name=""/>
        <dsp:cNvSpPr/>
      </dsp:nvSpPr>
      <dsp:spPr>
        <a:xfrm rot="10800000">
          <a:off x="7067129" y="2379711"/>
          <a:ext cx="378227" cy="37832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97407-1754-434E-85BC-975F722FC2B7}">
      <dsp:nvSpPr>
        <dsp:cNvPr id="0" name=""/>
        <dsp:cNvSpPr/>
      </dsp:nvSpPr>
      <dsp:spPr>
        <a:xfrm>
          <a:off x="0" y="1368151"/>
          <a:ext cx="6840760" cy="2736304"/>
        </a:xfrm>
        <a:prstGeom prst="leftRightRibb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19C67-9B4F-49AE-9438-29032E1B927D}">
      <dsp:nvSpPr>
        <dsp:cNvPr id="0" name=""/>
        <dsp:cNvSpPr/>
      </dsp:nvSpPr>
      <dsp:spPr>
        <a:xfrm>
          <a:off x="864098" y="1872206"/>
          <a:ext cx="2257450" cy="13407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it-IT" sz="1800" b="1" kern="1200" dirty="0" smtClean="0"/>
            <a:t>Il giudizio sui peccatori non è mai pronunciato dal Signore: egli lo sospende e lo rimanda alla fine del tempo</a:t>
          </a:r>
          <a:endParaRPr lang="it-IT" sz="1800" b="1" kern="1200" dirty="0"/>
        </a:p>
      </dsp:txBody>
      <dsp:txXfrm>
        <a:off x="864098" y="1872206"/>
        <a:ext cx="2257450" cy="1340788"/>
      </dsp:txXfrm>
    </dsp:sp>
    <dsp:sp modelId="{7D32B4D9-E144-4051-AB08-95180926580C}">
      <dsp:nvSpPr>
        <dsp:cNvPr id="0" name=""/>
        <dsp:cNvSpPr/>
      </dsp:nvSpPr>
      <dsp:spPr>
        <a:xfrm>
          <a:off x="3384363" y="2304263"/>
          <a:ext cx="2667896" cy="13407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it-IT" sz="1800" b="1" kern="1200" dirty="0" smtClean="0"/>
            <a:t>Noi, la sua Chiesa, ieri come oggi, indichiamo il nemico , il diverso come zizzania e autorizziamo lo sradicamento</a:t>
          </a:r>
          <a:endParaRPr lang="it-IT" sz="1800" b="1" kern="1200" dirty="0"/>
        </a:p>
      </dsp:txBody>
      <dsp:txXfrm>
        <a:off x="3384363" y="2304263"/>
        <a:ext cx="2667896" cy="1340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C424-F8DD-495C-BD0D-E8AE5AF87226}">
      <dsp:nvSpPr>
        <dsp:cNvPr id="0" name=""/>
        <dsp:cNvSpPr/>
      </dsp:nvSpPr>
      <dsp:spPr>
        <a:xfrm>
          <a:off x="2628929" y="1872208"/>
          <a:ext cx="2854022" cy="1832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t-IT" sz="3500" b="1" kern="1200" dirty="0" smtClean="0"/>
            <a:t>La compassione è… </a:t>
          </a:r>
          <a:endParaRPr lang="it-IT" sz="3500" b="1" kern="1200" dirty="0"/>
        </a:p>
      </dsp:txBody>
      <dsp:txXfrm>
        <a:off x="2718363" y="1961642"/>
        <a:ext cx="2675154" cy="1653191"/>
      </dsp:txXfrm>
    </dsp:sp>
    <dsp:sp modelId="{85554FF8-FA92-4959-8B2B-BAE246C55196}">
      <dsp:nvSpPr>
        <dsp:cNvPr id="0" name=""/>
        <dsp:cNvSpPr/>
      </dsp:nvSpPr>
      <dsp:spPr>
        <a:xfrm rot="16207861">
          <a:off x="3882709" y="1696481"/>
          <a:ext cx="351455" cy="0"/>
        </a:xfrm>
        <a:custGeom>
          <a:avLst/>
          <a:gdLst/>
          <a:ahLst/>
          <a:cxnLst/>
          <a:rect l="0" t="0" r="0" b="0"/>
          <a:pathLst>
            <a:path>
              <a:moveTo>
                <a:pt x="0" y="0"/>
              </a:moveTo>
              <a:lnTo>
                <a:pt x="35145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5CF91-05B3-403C-9DA0-F0E24B69A0C1}">
      <dsp:nvSpPr>
        <dsp:cNvPr id="0" name=""/>
        <dsp:cNvSpPr/>
      </dsp:nvSpPr>
      <dsp:spPr>
        <a:xfrm>
          <a:off x="2252069" y="6622"/>
          <a:ext cx="3617001" cy="1514131"/>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it-IT" sz="2700" b="1" kern="1200" dirty="0" smtClean="0">
              <a:solidFill>
                <a:srgbClr val="FFFF66"/>
              </a:solidFill>
            </a:rPr>
            <a:t>…il presupposto per il riconoscimento di tutti gli oppressi e gli esclusi</a:t>
          </a:r>
          <a:endParaRPr lang="it-IT" sz="2700" b="1" kern="1200" dirty="0">
            <a:solidFill>
              <a:srgbClr val="FFFF66"/>
            </a:solidFill>
          </a:endParaRPr>
        </a:p>
      </dsp:txBody>
      <dsp:txXfrm>
        <a:off x="2325983" y="80536"/>
        <a:ext cx="3469173" cy="1366303"/>
      </dsp:txXfrm>
    </dsp:sp>
    <dsp:sp modelId="{495454B6-1D73-4E5B-B7DF-2DB20C622DE2}">
      <dsp:nvSpPr>
        <dsp:cNvPr id="0" name=""/>
        <dsp:cNvSpPr/>
      </dsp:nvSpPr>
      <dsp:spPr>
        <a:xfrm rot="423520">
          <a:off x="5480554" y="3003802"/>
          <a:ext cx="632560" cy="0"/>
        </a:xfrm>
        <a:custGeom>
          <a:avLst/>
          <a:gdLst/>
          <a:ahLst/>
          <a:cxnLst/>
          <a:rect l="0" t="0" r="0" b="0"/>
          <a:pathLst>
            <a:path>
              <a:moveTo>
                <a:pt x="0" y="0"/>
              </a:moveTo>
              <a:lnTo>
                <a:pt x="63256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BDCA6-7084-4D57-8731-DF50F51E985D}">
      <dsp:nvSpPr>
        <dsp:cNvPr id="0" name=""/>
        <dsp:cNvSpPr/>
      </dsp:nvSpPr>
      <dsp:spPr>
        <a:xfrm>
          <a:off x="6110718" y="2182023"/>
          <a:ext cx="1964521" cy="1964546"/>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it-IT" sz="2300" b="1" kern="1200" dirty="0" smtClean="0">
              <a:solidFill>
                <a:srgbClr val="C00000"/>
              </a:solidFill>
            </a:rPr>
            <a:t>…un dovere per la Chiesa e per chiunque crede</a:t>
          </a:r>
          <a:endParaRPr lang="it-IT" sz="2300" b="1" kern="1200" dirty="0">
            <a:solidFill>
              <a:srgbClr val="C00000"/>
            </a:solidFill>
          </a:endParaRPr>
        </a:p>
      </dsp:txBody>
      <dsp:txXfrm>
        <a:off x="6206618" y="2277923"/>
        <a:ext cx="1772721" cy="1772746"/>
      </dsp:txXfrm>
    </dsp:sp>
    <dsp:sp modelId="{CE3DFB75-AC04-4F48-8E22-536DD166DDCA}">
      <dsp:nvSpPr>
        <dsp:cNvPr id="0" name=""/>
        <dsp:cNvSpPr/>
      </dsp:nvSpPr>
      <dsp:spPr>
        <a:xfrm rot="10446278">
          <a:off x="2099048" y="2962873"/>
          <a:ext cx="531285" cy="0"/>
        </a:xfrm>
        <a:custGeom>
          <a:avLst/>
          <a:gdLst/>
          <a:ahLst/>
          <a:cxnLst/>
          <a:rect l="0" t="0" r="0" b="0"/>
          <a:pathLst>
            <a:path>
              <a:moveTo>
                <a:pt x="0" y="0"/>
              </a:moveTo>
              <a:lnTo>
                <a:pt x="53128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D7117-C2D6-4254-A785-75D00AA0196C}">
      <dsp:nvSpPr>
        <dsp:cNvPr id="0" name=""/>
        <dsp:cNvSpPr/>
      </dsp:nvSpPr>
      <dsp:spPr>
        <a:xfrm>
          <a:off x="154357" y="2232261"/>
          <a:ext cx="1946096" cy="171674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it-IT" sz="2700" b="1" kern="1200" dirty="0" smtClean="0">
              <a:solidFill>
                <a:srgbClr val="002060"/>
              </a:solidFill>
            </a:rPr>
            <a:t>…un deciso impegno morale </a:t>
          </a:r>
          <a:endParaRPr lang="it-IT" sz="2700" b="1" kern="1200" dirty="0">
            <a:solidFill>
              <a:srgbClr val="002060"/>
            </a:solidFill>
          </a:endParaRPr>
        </a:p>
      </dsp:txBody>
      <dsp:txXfrm>
        <a:off x="238162" y="2316066"/>
        <a:ext cx="1778486" cy="1549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CC65-F508-440E-885E-55BCF2B73539}">
      <dsp:nvSpPr>
        <dsp:cNvPr id="0" name=""/>
        <dsp:cNvSpPr/>
      </dsp:nvSpPr>
      <dsp:spPr>
        <a:xfrm>
          <a:off x="0" y="291480"/>
          <a:ext cx="82296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48D17-71C0-44DD-AE16-2BD18C09022F}">
      <dsp:nvSpPr>
        <dsp:cNvPr id="0" name=""/>
        <dsp:cNvSpPr/>
      </dsp:nvSpPr>
      <dsp:spPr>
        <a:xfrm>
          <a:off x="411480" y="24657"/>
          <a:ext cx="6542449"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it-IT" sz="2400" b="1" kern="1200" dirty="0" smtClean="0"/>
            <a:t>Fare esperienza di misericordia</a:t>
          </a:r>
          <a:endParaRPr lang="it-IT" sz="2400" b="1" kern="1200" dirty="0"/>
        </a:p>
      </dsp:txBody>
      <dsp:txXfrm>
        <a:off x="438860" y="52037"/>
        <a:ext cx="6487689" cy="506120"/>
      </dsp:txXfrm>
    </dsp:sp>
    <dsp:sp modelId="{E5CFC5FC-D47E-448A-818D-B6AE7F15E634}">
      <dsp:nvSpPr>
        <dsp:cNvPr id="0" name=""/>
        <dsp:cNvSpPr/>
      </dsp:nvSpPr>
      <dsp:spPr>
        <a:xfrm>
          <a:off x="0" y="1166937"/>
          <a:ext cx="8229600" cy="47880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7AD8FA9A-1FAD-4CC3-8463-C298DB54E417}">
      <dsp:nvSpPr>
        <dsp:cNvPr id="0" name=""/>
        <dsp:cNvSpPr/>
      </dsp:nvSpPr>
      <dsp:spPr>
        <a:xfrm>
          <a:off x="411480" y="886497"/>
          <a:ext cx="6542449" cy="5608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it-IT" sz="2400" b="0" kern="1200" dirty="0" smtClean="0"/>
            <a:t>Acquisire lo spirito e la prassi della compassione</a:t>
          </a:r>
          <a:endParaRPr lang="it-IT" sz="2400" b="0" kern="1200" dirty="0"/>
        </a:p>
      </dsp:txBody>
      <dsp:txXfrm>
        <a:off x="438860" y="913877"/>
        <a:ext cx="6487689" cy="506120"/>
      </dsp:txXfrm>
    </dsp:sp>
    <dsp:sp modelId="{665BCBCD-5DBF-4639-868A-AC7EF1D06465}">
      <dsp:nvSpPr>
        <dsp:cNvPr id="0" name=""/>
        <dsp:cNvSpPr/>
      </dsp:nvSpPr>
      <dsp:spPr>
        <a:xfrm>
          <a:off x="0" y="2028777"/>
          <a:ext cx="8229600" cy="4788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698FF4F7-AA71-48DC-AEA8-117E36370DBB}">
      <dsp:nvSpPr>
        <dsp:cNvPr id="0" name=""/>
        <dsp:cNvSpPr/>
      </dsp:nvSpPr>
      <dsp:spPr>
        <a:xfrm>
          <a:off x="411480" y="1748337"/>
          <a:ext cx="6542449" cy="5608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it-IT" sz="2400" b="1" kern="1200" dirty="0" smtClean="0"/>
            <a:t>Attivare processi di giustizia </a:t>
          </a:r>
          <a:endParaRPr lang="it-IT" sz="2400" b="1" kern="1200" dirty="0"/>
        </a:p>
      </dsp:txBody>
      <dsp:txXfrm>
        <a:off x="438860" y="1775717"/>
        <a:ext cx="6487689" cy="506120"/>
      </dsp:txXfrm>
    </dsp:sp>
    <dsp:sp modelId="{E1536243-30E5-4CE8-B38F-D6120F6CF15B}">
      <dsp:nvSpPr>
        <dsp:cNvPr id="0" name=""/>
        <dsp:cNvSpPr/>
      </dsp:nvSpPr>
      <dsp:spPr>
        <a:xfrm>
          <a:off x="0" y="2890617"/>
          <a:ext cx="8229600" cy="4788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208BCED3-6B29-4696-BD31-81A23DD90A89}">
      <dsp:nvSpPr>
        <dsp:cNvPr id="0" name=""/>
        <dsp:cNvSpPr/>
      </dsp:nvSpPr>
      <dsp:spPr>
        <a:xfrm>
          <a:off x="411480" y="2610177"/>
          <a:ext cx="6542449" cy="5608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it-IT" sz="2400" b="1" kern="1200" dirty="0" smtClean="0"/>
            <a:t>Conciliare Misericordia e Giustizia </a:t>
          </a:r>
          <a:endParaRPr lang="it-IT" sz="2400" b="1" kern="1200" dirty="0"/>
        </a:p>
      </dsp:txBody>
      <dsp:txXfrm>
        <a:off x="438860" y="2637557"/>
        <a:ext cx="6487689" cy="50612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8"/>
            <a:ext cx="7772400" cy="613891"/>
          </a:xfrm>
        </p:spPr>
        <p:txBody>
          <a:bodyPr/>
          <a:lstStyle>
            <a:lvl1pPr>
              <a:defRPr baseline="0">
                <a:solidFill>
                  <a:schemeClr val="bg1"/>
                </a:solidFill>
              </a:defRPr>
            </a:lvl1pPr>
          </a:lstStyle>
          <a:p>
            <a:r>
              <a:rPr lang="fr-CA" dirty="0" smtClean="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a:xfrm>
            <a:off x="457200" y="4733082"/>
            <a:ext cx="2133600" cy="274637"/>
          </a:xfrm>
        </p:spPr>
        <p:txBody>
          <a:bodyPr/>
          <a:lstStyle>
            <a:lvl1pPr>
              <a:defRPr>
                <a:solidFill>
                  <a:schemeClr val="bg1"/>
                </a:solidFill>
              </a:defRPr>
            </a:lvl1pPr>
          </a:lstStyle>
          <a:p>
            <a:pPr>
              <a:defRPr/>
            </a:pPr>
            <a:fld id="{02FDD92A-7063-4EAF-A621-EE427D67788C}" type="datetimeFigureOut">
              <a:rPr lang="en-US" smtClean="0"/>
              <a:pPr>
                <a:defRPr/>
              </a:pPr>
              <a:t>11/24/2015</a:t>
            </a:fld>
            <a:endParaRPr lang="en-US"/>
          </a:p>
        </p:txBody>
      </p:sp>
      <p:sp>
        <p:nvSpPr>
          <p:cNvPr id="5" name="Footer Placeholder 4"/>
          <p:cNvSpPr>
            <a:spLocks noGrp="1"/>
          </p:cNvSpPr>
          <p:nvPr>
            <p:ph type="ftr" sz="quarter" idx="11"/>
          </p:nvPr>
        </p:nvSpPr>
        <p:spPr>
          <a:xfrm>
            <a:off x="3124200" y="4733082"/>
            <a:ext cx="2895600" cy="274637"/>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6553200" y="4733082"/>
            <a:ext cx="2133600" cy="274637"/>
          </a:xfrm>
        </p:spPr>
        <p:txBody>
          <a:bodyPr/>
          <a:lstStyle>
            <a:lvl1pPr>
              <a:defRPr>
                <a:solidFill>
                  <a:schemeClr val="bg1"/>
                </a:solidFill>
              </a:defRPr>
            </a:lvl1pPr>
          </a:lstStyle>
          <a:p>
            <a:pPr>
              <a:defRPr/>
            </a:pPr>
            <a:fld id="{A56A599E-94AB-43BC-B268-16036F087CF3}" type="slidenum">
              <a:rPr lang="en-US" smtClean="0"/>
              <a:pPr>
                <a:defRPr/>
              </a:pPr>
              <a:t>‹N›</a:t>
            </a:fld>
            <a:endParaRPr lang="en-US"/>
          </a:p>
        </p:txBody>
      </p:sp>
    </p:spTree>
    <p:extLst>
      <p:ext uri="{BB962C8B-B14F-4D97-AF65-F5344CB8AC3E}">
        <p14:creationId xmlns:p14="http://schemas.microsoft.com/office/powerpoint/2010/main" val="892214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06375"/>
            <a:ext cx="6419056"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267744" y="1200150"/>
            <a:ext cx="6419056" cy="3394075"/>
          </a:xfrm>
        </p:spPr>
        <p:txBody>
          <a:bodyPr/>
          <a:lstStyle>
            <a:lvl1pPr marL="0" indent="0">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lvl1pPr>
          </a:lstStyle>
          <a:p>
            <a:pPr>
              <a:defRPr/>
            </a:pPr>
            <a:fld id="{4D5F02F4-D84C-4DDC-BEE0-3D53B6C0103A}" type="datetimeFigureOut">
              <a:rPr lang="en-US"/>
              <a:pPr>
                <a:defRPr/>
              </a:pPr>
              <a:t>11/24/2015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pPr>
                <a:defRPr/>
              </a:pPr>
              <a:t>‹N›</a:t>
            </a:fld>
            <a:endParaRPr lang="en-US"/>
          </a:p>
        </p:txBody>
      </p:sp>
    </p:spTree>
    <p:extLst>
      <p:ext uri="{BB962C8B-B14F-4D97-AF65-F5344CB8AC3E}">
        <p14:creationId xmlns:p14="http://schemas.microsoft.com/office/powerpoint/2010/main" val="549867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03C0C48F-DA93-49C7-A4BA-2370DA489D1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‹N›</a:t>
            </a:fld>
            <a:endParaRPr lang="en-US"/>
          </a:p>
        </p:txBody>
      </p:sp>
    </p:spTree>
    <p:extLst>
      <p:ext uri="{BB962C8B-B14F-4D97-AF65-F5344CB8AC3E}">
        <p14:creationId xmlns:p14="http://schemas.microsoft.com/office/powerpoint/2010/main" val="3272811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3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03C0C48F-DA93-49C7-A4BA-2370DA489D1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‹N›</a:t>
            </a:fld>
            <a:endParaRPr lang="en-US"/>
          </a:p>
        </p:txBody>
      </p:sp>
    </p:spTree>
    <p:extLst>
      <p:ext uri="{BB962C8B-B14F-4D97-AF65-F5344CB8AC3E}">
        <p14:creationId xmlns:p14="http://schemas.microsoft.com/office/powerpoint/2010/main" val="659356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9"/>
            <a:ext cx="7772400" cy="613891"/>
          </a:xfrm>
        </p:spPr>
        <p:txBody>
          <a:bodyPr/>
          <a:lstStyle>
            <a:lvl1pPr>
              <a:defRPr baseline="0">
                <a:solidFill>
                  <a:schemeClr val="bg1"/>
                </a:solidFill>
              </a:defRPr>
            </a:lvl1pPr>
          </a:lstStyle>
          <a:p>
            <a:r>
              <a:rPr lang="fr-CA" dirty="0" smtClean="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a:xfrm>
            <a:off x="457200" y="4733083"/>
            <a:ext cx="2133600" cy="274637"/>
          </a:xfrm>
        </p:spPr>
        <p:txBody>
          <a:bodyPr/>
          <a:lstStyle>
            <a:lvl1pPr>
              <a:defRPr>
                <a:solidFill>
                  <a:schemeClr val="bg1"/>
                </a:solidFill>
              </a:defRPr>
            </a:lvl1pPr>
          </a:lstStyle>
          <a:p>
            <a:pPr>
              <a:defRPr/>
            </a:pPr>
            <a:fld id="{02FDD92A-7063-4EAF-A621-EE427D67788C}" type="datetimeFigureOut">
              <a:rPr lang="en-US" smtClean="0"/>
              <a:pPr>
                <a:defRPr/>
              </a:pPr>
              <a:t>11/24/2015</a:t>
            </a:fld>
            <a:endParaRPr lang="en-US"/>
          </a:p>
        </p:txBody>
      </p:sp>
      <p:sp>
        <p:nvSpPr>
          <p:cNvPr id="5" name="Footer Placeholder 4"/>
          <p:cNvSpPr>
            <a:spLocks noGrp="1"/>
          </p:cNvSpPr>
          <p:nvPr>
            <p:ph type="ftr" sz="quarter" idx="11"/>
          </p:nvPr>
        </p:nvSpPr>
        <p:spPr>
          <a:xfrm>
            <a:off x="3124200" y="4733083"/>
            <a:ext cx="2895600" cy="274637"/>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6553200" y="4733083"/>
            <a:ext cx="2133600" cy="274637"/>
          </a:xfrm>
        </p:spPr>
        <p:txBody>
          <a:bodyPr/>
          <a:lstStyle>
            <a:lvl1pPr>
              <a:defRPr>
                <a:solidFill>
                  <a:schemeClr val="bg1"/>
                </a:solidFill>
              </a:defRPr>
            </a:lvl1pPr>
          </a:lstStyle>
          <a:p>
            <a:pPr>
              <a:defRPr/>
            </a:pPr>
            <a:fld id="{A56A599E-94AB-43BC-B268-16036F087CF3}" type="slidenum">
              <a:rPr lang="en-US" smtClean="0"/>
              <a:pPr>
                <a:defRPr/>
              </a:pPr>
              <a:t>‹N›</a:t>
            </a:fld>
            <a:endParaRPr lang="en-US"/>
          </a:p>
        </p:txBody>
      </p:sp>
    </p:spTree>
    <p:extLst>
      <p:ext uri="{BB962C8B-B14F-4D97-AF65-F5344CB8AC3E}">
        <p14:creationId xmlns:p14="http://schemas.microsoft.com/office/powerpoint/2010/main" val="28880730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5" y="206375"/>
            <a:ext cx="6419056"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267745" y="1200151"/>
            <a:ext cx="6419056" cy="3394075"/>
          </a:xfrm>
        </p:spPr>
        <p:txBody>
          <a:bodyPr/>
          <a:lstStyle>
            <a:lvl1pPr marL="0" indent="0">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lvl1pPr>
          </a:lstStyle>
          <a:p>
            <a:pPr>
              <a:defRPr/>
            </a:pPr>
            <a:fld id="{4D5F02F4-D84C-4DDC-BEE0-3D53B6C0103A}" type="datetimeFigureOut">
              <a:rPr lang="en-US"/>
              <a:pPr>
                <a:defRPr/>
              </a:pPr>
              <a:t>11/24/2015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pPr>
                <a:defRPr/>
              </a:pPr>
              <a:t>‹N›</a:t>
            </a:fld>
            <a:endParaRPr lang="en-US"/>
          </a:p>
        </p:txBody>
      </p:sp>
    </p:spTree>
    <p:extLst>
      <p:ext uri="{BB962C8B-B14F-4D97-AF65-F5344CB8AC3E}">
        <p14:creationId xmlns:p14="http://schemas.microsoft.com/office/powerpoint/2010/main" val="3472739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mp;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03C0C48F-DA93-49C7-A4BA-2370DA489D1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‹N›</a:t>
            </a:fld>
            <a:endParaRPr lang="en-US"/>
          </a:p>
        </p:txBody>
      </p:sp>
    </p:spTree>
    <p:extLst>
      <p:ext uri="{BB962C8B-B14F-4D97-AF65-F5344CB8AC3E}">
        <p14:creationId xmlns:p14="http://schemas.microsoft.com/office/powerpoint/2010/main" val="1483417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mp; Content 3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03C0C48F-DA93-49C7-A4BA-2370DA489D1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‹N›</a:t>
            </a:fld>
            <a:endParaRPr lang="en-US"/>
          </a:p>
        </p:txBody>
      </p:sp>
    </p:spTree>
    <p:extLst>
      <p:ext uri="{BB962C8B-B14F-4D97-AF65-F5344CB8AC3E}">
        <p14:creationId xmlns:p14="http://schemas.microsoft.com/office/powerpoint/2010/main" val="37053455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A65847-C2D8-4006-B2A6-53E6AFCB3C44}" type="datetimeFigureOut">
              <a:rPr lang="en-US"/>
              <a:pPr>
                <a:defRPr/>
              </a:pPr>
              <a:t>11/24/2015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CB547-BD98-48D3-A116-E92DB10987EE}"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8C5DCDC-61CE-48E4-8A64-565E028C28CB}" type="datetimeFigureOut">
              <a:rPr lang="en-US" smtClean="0"/>
              <a:t>11/24/2015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ED9663-ED20-45C3-A444-C9BB90F12421}" type="slidenum">
              <a:rPr lang="en-US" smtClean="0"/>
              <a:t>‹N›</a:t>
            </a:fld>
            <a:endParaRPr lang="en-US"/>
          </a:p>
        </p:txBody>
      </p:sp>
    </p:spTree>
    <p:extLst>
      <p:ext uri="{BB962C8B-B14F-4D97-AF65-F5344CB8AC3E}">
        <p14:creationId xmlns:p14="http://schemas.microsoft.com/office/powerpoint/2010/main" val="3569259121"/>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3" r:id="rId3"/>
  </p:sldLayoutIdLst>
  <p:txStyles>
    <p:titleStyle>
      <a:lvl1pPr algn="ctr" defTabSz="914400" rtl="0" eaLnBrk="1" latinLnBrk="0" hangingPunct="1">
        <a:spcBef>
          <a:spcPct val="0"/>
        </a:spcBef>
        <a:buNone/>
        <a:defRPr sz="4400" kern="1200">
          <a:solidFill>
            <a:srgbClr val="2F7F9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F7F9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F7F9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F7F9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A65847-C2D8-4006-B2A6-53E6AFCB3C44}" type="datetimeFigureOut">
              <a:rPr lang="en-US" smtClean="0"/>
              <a:pPr>
                <a:defRPr/>
              </a:pPr>
              <a:t>11/24/2015</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CB547-BD98-48D3-A116-E92DB10987EE}" type="slidenum">
              <a:rPr lang="en-US" smtClean="0"/>
              <a:pPr>
                <a:defRPr/>
              </a:pPr>
              <a:t>‹N›</a:t>
            </a:fld>
            <a:endParaRPr lang="en-US"/>
          </a:p>
        </p:txBody>
      </p:sp>
    </p:spTree>
    <p:extLst>
      <p:ext uri="{BB962C8B-B14F-4D97-AF65-F5344CB8AC3E}">
        <p14:creationId xmlns:p14="http://schemas.microsoft.com/office/powerpoint/2010/main" val="957927654"/>
      </p:ext>
    </p:extLst>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8"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2" indent="-34289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1" indent="-285743"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2"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8"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8C5DCDC-61CE-48E4-8A64-565E028C28CB}" type="datetimeFigureOut">
              <a:rPr lang="en-US" smtClean="0"/>
              <a:t>11/24/2015</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ED9663-ED20-45C3-A444-C9BB90F12421}" type="slidenum">
              <a:rPr lang="en-US" smtClean="0"/>
              <a:t>‹N›</a:t>
            </a:fld>
            <a:endParaRPr lang="en-US"/>
          </a:p>
        </p:txBody>
      </p:sp>
    </p:spTree>
    <p:extLst>
      <p:ext uri="{BB962C8B-B14F-4D97-AF65-F5344CB8AC3E}">
        <p14:creationId xmlns:p14="http://schemas.microsoft.com/office/powerpoint/2010/main" val="3439073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378" rtl="0" eaLnBrk="1" latinLnBrk="0" hangingPunct="1">
        <a:spcBef>
          <a:spcPct val="0"/>
        </a:spcBef>
        <a:buNone/>
        <a:defRPr sz="4400" kern="1200">
          <a:solidFill>
            <a:srgbClr val="2F7F95"/>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rgbClr val="2F7F95"/>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rgbClr val="2F7F95"/>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rgbClr val="2F7F95"/>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rgbClr val="2F7F95"/>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rgbClr val="2F7F95"/>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961950"/>
            <a:ext cx="8496944" cy="1296144"/>
          </a:xfrm>
        </p:spPr>
        <p:txBody>
          <a:bodyPr/>
          <a:lstStyle/>
          <a:p>
            <a:pPr algn="l"/>
            <a:r>
              <a:rPr lang="it-IT" sz="3600" b="1" dirty="0" smtClean="0">
                <a:solidFill>
                  <a:srgbClr val="235F6F"/>
                </a:solidFill>
              </a:rPr>
              <a:t>      </a:t>
            </a:r>
            <a:r>
              <a:rPr lang="it-IT" sz="3600" b="1" dirty="0" smtClean="0">
                <a:solidFill>
                  <a:srgbClr val="C00000"/>
                </a:solidFill>
              </a:rPr>
              <a:t>Conclusioni Assemblea</a:t>
            </a:r>
            <a:br>
              <a:rPr lang="it-IT" sz="3600" b="1" dirty="0" smtClean="0">
                <a:solidFill>
                  <a:srgbClr val="C00000"/>
                </a:solidFill>
              </a:rPr>
            </a:br>
            <a:r>
              <a:rPr lang="it-IT" sz="3600" b="1" dirty="0" smtClean="0">
                <a:solidFill>
                  <a:srgbClr val="C00000"/>
                </a:solidFill>
              </a:rPr>
              <a:t>                       Ecclesiale Diocesana </a:t>
            </a:r>
            <a:endParaRPr lang="it-IT" sz="3600" b="1" dirty="0">
              <a:solidFill>
                <a:srgbClr val="C00000"/>
              </a:solidFill>
            </a:endParaRPr>
          </a:p>
        </p:txBody>
      </p:sp>
      <p:sp>
        <p:nvSpPr>
          <p:cNvPr id="3" name="Sottotitolo 2"/>
          <p:cNvSpPr>
            <a:spLocks noGrp="1"/>
          </p:cNvSpPr>
          <p:nvPr>
            <p:ph type="subTitle" idx="1"/>
          </p:nvPr>
        </p:nvSpPr>
        <p:spPr>
          <a:xfrm>
            <a:off x="1475656" y="431595"/>
            <a:ext cx="6400800" cy="521196"/>
          </a:xfrm>
        </p:spPr>
        <p:txBody>
          <a:bodyPr/>
          <a:lstStyle/>
          <a:p>
            <a:r>
              <a:rPr lang="it-IT" sz="2800" dirty="0" smtClean="0">
                <a:solidFill>
                  <a:srgbClr val="235F6F"/>
                </a:solidFill>
              </a:rPr>
              <a:t>Castrovillari 18-19 Settembre 2015</a:t>
            </a:r>
            <a:endParaRPr lang="it-IT" sz="2800" dirty="0">
              <a:solidFill>
                <a:srgbClr val="235F6F"/>
              </a:solidFill>
            </a:endParaRPr>
          </a:p>
        </p:txBody>
      </p:sp>
      <p:graphicFrame>
        <p:nvGraphicFramePr>
          <p:cNvPr id="5" name="Diagramma 4"/>
          <p:cNvGraphicFramePr/>
          <p:nvPr>
            <p:extLst>
              <p:ext uri="{D42A27DB-BD31-4B8C-83A1-F6EECF244321}">
                <p14:modId xmlns:p14="http://schemas.microsoft.com/office/powerpoint/2010/main" val="2846041460"/>
              </p:ext>
            </p:extLst>
          </p:nvPr>
        </p:nvGraphicFramePr>
        <p:xfrm>
          <a:off x="395536" y="267494"/>
          <a:ext cx="827868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312" y="1448916"/>
            <a:ext cx="1159822" cy="1618357"/>
          </a:xfrm>
          <a:prstGeom prst="rect">
            <a:avLst/>
          </a:prstGeom>
        </p:spPr>
      </p:pic>
    </p:spTree>
    <p:extLst>
      <p:ext uri="{BB962C8B-B14F-4D97-AF65-F5344CB8AC3E}">
        <p14:creationId xmlns:p14="http://schemas.microsoft.com/office/powerpoint/2010/main" val="2579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71550"/>
            <a:ext cx="8229600" cy="857250"/>
          </a:xfrm>
        </p:spPr>
        <p:txBody>
          <a:bodyPr>
            <a:noAutofit/>
          </a:bodyPr>
          <a:lstStyle/>
          <a:p>
            <a:r>
              <a:rPr lang="it-IT" sz="2800" dirty="0" smtClean="0"/>
              <a:t>La </a:t>
            </a:r>
            <a:r>
              <a:rPr lang="it-IT" sz="2800" b="1" dirty="0" smtClean="0"/>
              <a:t>misericordia</a:t>
            </a:r>
            <a:r>
              <a:rPr lang="it-IT" sz="2800" dirty="0" smtClean="0"/>
              <a:t> non è un’idea astratta ma una </a:t>
            </a:r>
            <a:r>
              <a:rPr lang="it-IT" sz="2800" b="1" dirty="0" smtClean="0"/>
              <a:t>realtà concreta </a:t>
            </a:r>
            <a:r>
              <a:rPr lang="it-IT" sz="2800" dirty="0" smtClean="0"/>
              <a:t>attraverso la quale Dio rivela il suo amore di un padre e di una madre che si commuovono dal profondo delle viscere per il proprio figlio</a:t>
            </a:r>
            <a:endParaRPr lang="it-IT" sz="2800" dirty="0"/>
          </a:p>
        </p:txBody>
      </p:sp>
      <p:graphicFrame>
        <p:nvGraphicFramePr>
          <p:cNvPr id="5" name="Diagramma 4"/>
          <p:cNvGraphicFramePr/>
          <p:nvPr>
            <p:extLst>
              <p:ext uri="{D42A27DB-BD31-4B8C-83A1-F6EECF244321}">
                <p14:modId xmlns:p14="http://schemas.microsoft.com/office/powerpoint/2010/main" val="553106534"/>
              </p:ext>
            </p:extLst>
          </p:nvPr>
        </p:nvGraphicFramePr>
        <p:xfrm>
          <a:off x="1331640" y="699542"/>
          <a:ext cx="684076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93" y="1602358"/>
            <a:ext cx="1457463" cy="1457463"/>
          </a:xfrm>
          <a:prstGeom prst="rect">
            <a:avLst/>
          </a:prstGeom>
        </p:spPr>
      </p:pic>
    </p:spTree>
    <p:extLst>
      <p:ext uri="{BB962C8B-B14F-4D97-AF65-F5344CB8AC3E}">
        <p14:creationId xmlns:p14="http://schemas.microsoft.com/office/powerpoint/2010/main" val="30862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75856" y="267494"/>
            <a:ext cx="5698976" cy="3898131"/>
          </a:xfrm>
        </p:spPr>
        <p:txBody>
          <a:bodyPr>
            <a:normAutofit fontScale="92500" lnSpcReduction="10000"/>
          </a:bodyPr>
          <a:lstStyle/>
          <a:p>
            <a:r>
              <a:rPr lang="it-IT" dirty="0" smtClean="0"/>
              <a:t>«</a:t>
            </a:r>
            <a:r>
              <a:rPr lang="it-IT" dirty="0"/>
              <a:t>N</a:t>
            </a:r>
            <a:r>
              <a:rPr lang="it-IT" dirty="0" smtClean="0"/>
              <a:t>el compimento escatologico la </a:t>
            </a:r>
            <a:r>
              <a:rPr lang="it-IT" b="1" dirty="0" smtClean="0"/>
              <a:t>misericordia</a:t>
            </a:r>
            <a:r>
              <a:rPr lang="it-IT" dirty="0" smtClean="0"/>
              <a:t> si rivelerà come </a:t>
            </a:r>
            <a:r>
              <a:rPr lang="it-IT" b="1" dirty="0" smtClean="0"/>
              <a:t>amore</a:t>
            </a:r>
            <a:r>
              <a:rPr lang="it-IT" dirty="0" smtClean="0"/>
              <a:t>, mentre nella contemporaneità, nella storia umana che è insieme storia di peccato e di morte, l’</a:t>
            </a:r>
            <a:r>
              <a:rPr lang="it-IT" b="1" dirty="0" smtClean="0"/>
              <a:t>amore </a:t>
            </a:r>
            <a:r>
              <a:rPr lang="it-IT" dirty="0" smtClean="0"/>
              <a:t>deve rivelarsi come </a:t>
            </a:r>
            <a:r>
              <a:rPr lang="it-IT" b="1" dirty="0" smtClean="0"/>
              <a:t>misericordia</a:t>
            </a:r>
            <a:r>
              <a:rPr lang="it-IT" dirty="0" smtClean="0"/>
              <a:t> ed anche attuarsi come tale» </a:t>
            </a:r>
          </a:p>
          <a:p>
            <a:r>
              <a:rPr lang="it-IT" sz="2800" i="1" dirty="0" smtClean="0"/>
              <a:t>Papa Giovanni Paolo II</a:t>
            </a:r>
            <a:endParaRPr lang="it-IT" sz="2800" i="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7494"/>
            <a:ext cx="3316276" cy="3096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9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67494"/>
            <a:ext cx="8640960" cy="857250"/>
          </a:xfrm>
        </p:spPr>
        <p:txBody>
          <a:bodyPr>
            <a:noAutofit/>
          </a:bodyPr>
          <a:lstStyle/>
          <a:p>
            <a:r>
              <a:rPr lang="it-IT" sz="2800" dirty="0" smtClean="0"/>
              <a:t>Il teologo Johann </a:t>
            </a:r>
            <a:r>
              <a:rPr lang="it-IT" sz="2800" dirty="0" err="1"/>
              <a:t>B</a:t>
            </a:r>
            <a:r>
              <a:rPr lang="it-IT" sz="2800" dirty="0" err="1" smtClean="0"/>
              <a:t>aptist</a:t>
            </a:r>
            <a:r>
              <a:rPr lang="it-IT" sz="2800" dirty="0" smtClean="0"/>
              <a:t> Metz ha fatto della compassione il programma mondiale del cristianesimo di questo tempo</a:t>
            </a:r>
            <a:endParaRPr lang="it-IT" sz="2800" dirty="0"/>
          </a:p>
        </p:txBody>
      </p:sp>
      <p:sp>
        <p:nvSpPr>
          <p:cNvPr id="3" name="Segnaposto contenuto 2"/>
          <p:cNvSpPr>
            <a:spLocks noGrp="1"/>
          </p:cNvSpPr>
          <p:nvPr>
            <p:ph idx="1"/>
          </p:nvPr>
        </p:nvSpPr>
        <p:spPr>
          <a:xfrm>
            <a:off x="4716016" y="1200151"/>
            <a:ext cx="3970784" cy="3394075"/>
          </a:xfrm>
        </p:spPr>
        <p:txBody>
          <a:bodyPr/>
          <a:lstStyle/>
          <a:p>
            <a:r>
              <a:rPr lang="it-IT" dirty="0" smtClean="0"/>
              <a:t>«</a:t>
            </a:r>
            <a:r>
              <a:rPr lang="it-IT" b="1" i="1" dirty="0" smtClean="0"/>
              <a:t>La memoria che Dio di </a:t>
            </a:r>
            <a:r>
              <a:rPr lang="it-IT" b="1" i="1" dirty="0"/>
              <a:t>G</a:t>
            </a:r>
            <a:r>
              <a:rPr lang="it-IT" b="1" i="1" dirty="0" smtClean="0"/>
              <a:t>esù è memoria della sofferenza umana e figura di una responsabilità globale»</a:t>
            </a:r>
            <a:endParaRPr lang="it-IT" b="1" i="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24744"/>
            <a:ext cx="2381250" cy="3333750"/>
          </a:xfrm>
          <a:prstGeom prst="rect">
            <a:avLst/>
          </a:prstGeom>
        </p:spPr>
      </p:pic>
    </p:spTree>
    <p:extLst>
      <p:ext uri="{BB962C8B-B14F-4D97-AF65-F5344CB8AC3E}">
        <p14:creationId xmlns:p14="http://schemas.microsoft.com/office/powerpoint/2010/main" val="22201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496554079"/>
              </p:ext>
            </p:extLst>
          </p:nvPr>
        </p:nvGraphicFramePr>
        <p:xfrm>
          <a:off x="457200" y="483518"/>
          <a:ext cx="8075240" cy="4110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3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Nella nostra Diocesi abbiamo bisogno di :</a:t>
            </a:r>
            <a:endParaRPr lang="it-IT" sz="36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77265482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Senza la </a:t>
            </a:r>
            <a:r>
              <a:rPr lang="it-IT" b="1" dirty="0" smtClean="0"/>
              <a:t>misericordia….</a:t>
            </a:r>
            <a:endParaRPr lang="it-IT"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10208568"/>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6084168" y="1063625"/>
            <a:ext cx="2417440" cy="3046988"/>
          </a:xfrm>
          <a:prstGeom prst="rect">
            <a:avLst/>
          </a:prstGeom>
          <a:solidFill>
            <a:srgbClr val="FFFF66"/>
          </a:solidFill>
          <a:ln w="38100">
            <a:solidFill>
              <a:srgbClr val="9933FF"/>
            </a:solidFill>
          </a:ln>
        </p:spPr>
        <p:txBody>
          <a:bodyPr wrap="square" rtlCol="0">
            <a:spAutoFit/>
          </a:bodyPr>
          <a:lstStyle/>
          <a:p>
            <a:pPr algn="ctr"/>
            <a:r>
              <a:rPr lang="it-IT" sz="2400" b="1" dirty="0" smtClean="0">
                <a:solidFill>
                  <a:srgbClr val="C00000"/>
                </a:solidFill>
              </a:rPr>
              <a:t>La forza salvifica del dono di Dio è potente anche davanti alla povertà della corrispondente disposizione umana. </a:t>
            </a:r>
            <a:endParaRPr lang="it-IT" sz="2400" b="1" dirty="0">
              <a:solidFill>
                <a:srgbClr val="C00000"/>
              </a:solidFill>
            </a:endParaRPr>
          </a:p>
        </p:txBody>
      </p:sp>
    </p:spTree>
    <p:extLst>
      <p:ext uri="{BB962C8B-B14F-4D97-AF65-F5344CB8AC3E}">
        <p14:creationId xmlns:p14="http://schemas.microsoft.com/office/powerpoint/2010/main" val="234415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Giubileo della Misericordia e Chiesa locale</a:t>
            </a:r>
            <a:endParaRPr lang="it-IT" sz="3600" b="1" dirty="0"/>
          </a:p>
        </p:txBody>
      </p:sp>
      <p:graphicFrame>
        <p:nvGraphicFramePr>
          <p:cNvPr id="5" name="Diagramma 4"/>
          <p:cNvGraphicFramePr/>
          <p:nvPr>
            <p:extLst>
              <p:ext uri="{D42A27DB-BD31-4B8C-83A1-F6EECF244321}">
                <p14:modId xmlns:p14="http://schemas.microsoft.com/office/powerpoint/2010/main" val="201387503"/>
              </p:ext>
            </p:extLst>
          </p:nvPr>
        </p:nvGraphicFramePr>
        <p:xfrm>
          <a:off x="395536" y="1131590"/>
          <a:ext cx="6216352"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rot="20552571">
            <a:off x="6487505" y="1553698"/>
            <a:ext cx="2170584" cy="2062103"/>
          </a:xfrm>
          <a:prstGeom prst="rect">
            <a:avLst/>
          </a:prstGeom>
          <a:solidFill>
            <a:schemeClr val="bg1"/>
          </a:solidFill>
        </p:spPr>
        <p:txBody>
          <a:bodyPr wrap="square" lIns="91440" tIns="45720" rIns="91440" bIns="45720">
            <a:spAutoFit/>
          </a:bodyPr>
          <a:lstStyle/>
          <a:p>
            <a:pPr algn="ctr"/>
            <a:r>
              <a:rPr lang="it-IT" sz="3200" b="1" dirty="0" smtClean="0">
                <a:ln w="22225">
                  <a:solidFill>
                    <a:schemeClr val="accent2"/>
                  </a:solidFill>
                  <a:prstDash val="solid"/>
                </a:ln>
                <a:solidFill>
                  <a:schemeClr val="accent2">
                    <a:lumMod val="40000"/>
                    <a:lumOff val="60000"/>
                  </a:schemeClr>
                </a:solidFill>
              </a:rPr>
              <a:t>Ogni Vicaria avrà la sua </a:t>
            </a:r>
          </a:p>
          <a:p>
            <a:pPr algn="ctr"/>
            <a:r>
              <a:rPr lang="it-IT" sz="3200" b="1" dirty="0" smtClean="0">
                <a:ln w="22225">
                  <a:solidFill>
                    <a:schemeClr val="accent2"/>
                  </a:solidFill>
                  <a:prstDash val="solid"/>
                </a:ln>
                <a:solidFill>
                  <a:schemeClr val="accent2">
                    <a:lumMod val="40000"/>
                    <a:lumOff val="60000"/>
                  </a:schemeClr>
                </a:solidFill>
              </a:rPr>
              <a:t>Porta Santa</a:t>
            </a:r>
            <a:endParaRPr lang="it-IT"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4703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30936"/>
            <a:ext cx="8229600" cy="3542134"/>
          </a:xfrm>
        </p:spPr>
        <p:txBody>
          <a:bodyPr/>
          <a:lstStyle/>
          <a:p>
            <a:r>
              <a:rPr lang="it-IT" sz="2800" b="1" dirty="0" smtClean="0">
                <a:solidFill>
                  <a:srgbClr val="C00000"/>
                </a:solidFill>
              </a:rPr>
              <a:t>Percorso di riflessione comunitaria in Diocesi</a:t>
            </a: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310185615"/>
              </p:ext>
            </p:extLst>
          </p:nvPr>
        </p:nvGraphicFramePr>
        <p:xfrm>
          <a:off x="395536" y="483518"/>
          <a:ext cx="8208912" cy="4511040"/>
        </p:xfrm>
        <a:graphic>
          <a:graphicData uri="http://schemas.openxmlformats.org/drawingml/2006/table">
            <a:tbl>
              <a:tblPr firstRow="1" bandRow="1">
                <a:tableStyleId>{00A15C55-8517-42AA-B614-E9B94910E393}</a:tableStyleId>
              </a:tblPr>
              <a:tblGrid>
                <a:gridCol w="1939329"/>
                <a:gridCol w="1949103"/>
                <a:gridCol w="1944216"/>
                <a:gridCol w="2376264"/>
              </a:tblGrid>
              <a:tr h="288036">
                <a:tc gridSpan="4">
                  <a:txBody>
                    <a:bodyPr/>
                    <a:lstStyle/>
                    <a:p>
                      <a:pPr algn="ctr"/>
                      <a:r>
                        <a:rPr lang="it-IT" dirty="0" smtClean="0"/>
                        <a:t>CON CUORE GRANDE</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495837">
                <a:tc>
                  <a:txBody>
                    <a:bodyPr/>
                    <a:lstStyle/>
                    <a:p>
                      <a:r>
                        <a:rPr lang="it-IT" sz="1400" dirty="0" smtClean="0"/>
                        <a:t>Giovedì 03/12/2015</a:t>
                      </a:r>
                    </a:p>
                    <a:p>
                      <a:r>
                        <a:rPr lang="it-IT" sz="1400" dirty="0" smtClean="0"/>
                        <a:t> ore 18:30-20:00</a:t>
                      </a:r>
                      <a:endParaRPr lang="it-IT" sz="1400" dirty="0"/>
                    </a:p>
                  </a:txBody>
                  <a:tcPr/>
                </a:tc>
                <a:tc>
                  <a:txBody>
                    <a:bodyPr/>
                    <a:lstStyle/>
                    <a:p>
                      <a:r>
                        <a:rPr lang="it-IT" sz="1400" dirty="0" smtClean="0"/>
                        <a:t>Una Chiesa</a:t>
                      </a:r>
                      <a:r>
                        <a:rPr lang="it-IT" sz="1400" baseline="0" dirty="0" smtClean="0"/>
                        <a:t> estroversa,</a:t>
                      </a:r>
                    </a:p>
                    <a:p>
                      <a:r>
                        <a:rPr lang="it-IT" sz="1400" baseline="0" dirty="0" smtClean="0"/>
                        <a:t> in uscita</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don Felice Scalia</a:t>
                      </a:r>
                    </a:p>
                    <a:p>
                      <a:r>
                        <a:rPr lang="it-IT" sz="1400" dirty="0" smtClean="0"/>
                        <a:t>gesuita teologo</a:t>
                      </a:r>
                      <a:endParaRPr lang="it-IT" sz="1400" dirty="0"/>
                    </a:p>
                  </a:txBody>
                  <a:tcPr/>
                </a:tc>
              </a:tr>
              <a:tr h="495837">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it-IT" sz="1400" dirty="0" smtClean="0"/>
                        <a:t>Giovedì 21/01/2016</a:t>
                      </a:r>
                    </a:p>
                    <a:p>
                      <a:pPr marL="0" marR="0" indent="0" algn="l" defTabSz="914378" rtl="0" eaLnBrk="1" fontAlgn="auto" latinLnBrk="0" hangingPunct="1">
                        <a:lnSpc>
                          <a:spcPct val="100000"/>
                        </a:lnSpc>
                        <a:spcBef>
                          <a:spcPts val="0"/>
                        </a:spcBef>
                        <a:spcAft>
                          <a:spcPts val="0"/>
                        </a:spcAft>
                        <a:buClrTx/>
                        <a:buSzTx/>
                        <a:buFontTx/>
                        <a:buNone/>
                        <a:tabLst/>
                        <a:defRPr/>
                      </a:pPr>
                      <a:r>
                        <a:rPr lang="it-IT" sz="1400" dirty="0" smtClean="0"/>
                        <a:t> ore 18:30-20:00</a:t>
                      </a:r>
                    </a:p>
                  </a:txBody>
                  <a:tcPr/>
                </a:tc>
                <a:tc>
                  <a:txBody>
                    <a:bodyPr/>
                    <a:lstStyle/>
                    <a:p>
                      <a:r>
                        <a:rPr lang="it-IT" sz="1400" dirty="0" smtClean="0"/>
                        <a:t>Dar da mangiare agli affamati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Don Virginio Colmegna</a:t>
                      </a:r>
                    </a:p>
                    <a:p>
                      <a:r>
                        <a:rPr lang="it-IT" sz="1400" dirty="0" smtClean="0"/>
                        <a:t>Casa della Carità</a:t>
                      </a:r>
                      <a:r>
                        <a:rPr lang="it-IT" sz="1400" baseline="0" dirty="0" smtClean="0"/>
                        <a:t> Milano</a:t>
                      </a:r>
                      <a:endParaRPr lang="it-IT" sz="1400" dirty="0"/>
                    </a:p>
                  </a:txBody>
                  <a:tcPr/>
                </a:tc>
              </a:tr>
              <a:tr h="495837">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it-IT" sz="1400" dirty="0" smtClean="0"/>
                        <a:t>Giovedì 25/02/2016 ore 18:30-20:00</a:t>
                      </a:r>
                    </a:p>
                  </a:txBody>
                  <a:tcPr/>
                </a:tc>
                <a:tc>
                  <a:txBody>
                    <a:bodyPr/>
                    <a:lstStyle/>
                    <a:p>
                      <a:r>
                        <a:rPr lang="it-IT" sz="1400" dirty="0" smtClean="0"/>
                        <a:t>Dar da bere agli assetati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Rosanna Virgili</a:t>
                      </a:r>
                    </a:p>
                    <a:p>
                      <a:r>
                        <a:rPr lang="it-IT" sz="1400" dirty="0" smtClean="0"/>
                        <a:t>teologa</a:t>
                      </a:r>
                      <a:endParaRPr lang="it-IT" sz="1400" dirty="0"/>
                    </a:p>
                  </a:txBody>
                  <a:tcPr/>
                </a:tc>
              </a:tr>
              <a:tr h="495837">
                <a:tc>
                  <a:txBody>
                    <a:bodyPr/>
                    <a:lstStyle/>
                    <a:p>
                      <a:r>
                        <a:rPr lang="it-IT" sz="1400" dirty="0" smtClean="0"/>
                        <a:t>Giovedì 10/03/2016 ore 18:30-20:00</a:t>
                      </a:r>
                      <a:endParaRPr lang="it-IT" sz="1400" dirty="0"/>
                    </a:p>
                  </a:txBody>
                  <a:tcPr/>
                </a:tc>
                <a:tc>
                  <a:txBody>
                    <a:bodyPr/>
                    <a:lstStyle/>
                    <a:p>
                      <a:r>
                        <a:rPr lang="it-IT" sz="1400" dirty="0" smtClean="0"/>
                        <a:t>Vestire gli ignudi</a:t>
                      </a:r>
                      <a:endParaRPr lang="it-IT" sz="1400" dirty="0"/>
                    </a:p>
                  </a:txBody>
                  <a:tcPr/>
                </a:tc>
                <a:tc>
                  <a:txBody>
                    <a:bodyPr/>
                    <a:lstStyle/>
                    <a:p>
                      <a:r>
                        <a:rPr lang="it-IT" sz="1400" dirty="0" smtClean="0"/>
                        <a:t>Parrocchia San Girolamo Castrovillari</a:t>
                      </a:r>
                      <a:endParaRPr lang="it-IT" sz="1400" dirty="0"/>
                    </a:p>
                  </a:txBody>
                  <a:tcPr/>
                </a:tc>
                <a:tc>
                  <a:txBody>
                    <a:bodyPr/>
                    <a:lstStyle/>
                    <a:p>
                      <a:r>
                        <a:rPr lang="it-IT" sz="1400" dirty="0" smtClean="0"/>
                        <a:t>Don Vinicio Albanesi</a:t>
                      </a:r>
                    </a:p>
                    <a:p>
                      <a:r>
                        <a:rPr lang="it-IT" sz="1400" dirty="0" smtClean="0"/>
                        <a:t>Comunità di Capodarco</a:t>
                      </a:r>
                      <a:endParaRPr lang="it-IT" sz="1400" dirty="0"/>
                    </a:p>
                  </a:txBody>
                  <a:tcPr/>
                </a:tc>
              </a:tr>
              <a:tr h="495837">
                <a:tc>
                  <a:txBody>
                    <a:bodyPr/>
                    <a:lstStyle/>
                    <a:p>
                      <a:r>
                        <a:rPr lang="it-IT" sz="1400" dirty="0" smtClean="0"/>
                        <a:t>Giovedì 07/05/2016 ore 18:30-20:00</a:t>
                      </a:r>
                      <a:endParaRPr lang="it-IT" sz="1400" dirty="0"/>
                    </a:p>
                  </a:txBody>
                  <a:tcPr/>
                </a:tc>
                <a:tc>
                  <a:txBody>
                    <a:bodyPr/>
                    <a:lstStyle/>
                    <a:p>
                      <a:r>
                        <a:rPr lang="it-IT" sz="1400" dirty="0" smtClean="0"/>
                        <a:t>Ospitare i forestieri</a:t>
                      </a:r>
                      <a:endParaRPr lang="it-IT" sz="1400" dirty="0"/>
                    </a:p>
                  </a:txBody>
                  <a:tcPr/>
                </a:tc>
                <a:tc>
                  <a:txBody>
                    <a:bodyPr/>
                    <a:lstStyle/>
                    <a:p>
                      <a:r>
                        <a:rPr lang="it-IT" sz="1400" dirty="0" smtClean="0"/>
                        <a:t>Parrocchia San Girolamo Castrovillari</a:t>
                      </a:r>
                      <a:endParaRPr lang="it-IT" sz="1400" dirty="0"/>
                    </a:p>
                  </a:txBody>
                  <a:tcPr/>
                </a:tc>
                <a:tc>
                  <a:txBody>
                    <a:bodyPr/>
                    <a:lstStyle/>
                    <a:p>
                      <a:r>
                        <a:rPr lang="it-IT" sz="1400" dirty="0" err="1" smtClean="0"/>
                        <a:t>Mons</a:t>
                      </a:r>
                      <a:r>
                        <a:rPr lang="it-IT" sz="1400" dirty="0" smtClean="0"/>
                        <a:t>. Giancarlo Perego</a:t>
                      </a:r>
                    </a:p>
                    <a:p>
                      <a:r>
                        <a:rPr lang="it-IT" sz="1400" dirty="0" smtClean="0"/>
                        <a:t>Fondazione </a:t>
                      </a:r>
                      <a:r>
                        <a:rPr lang="it-IT" sz="1400" dirty="0" err="1" smtClean="0"/>
                        <a:t>Migrantes</a:t>
                      </a:r>
                      <a:endParaRPr lang="it-IT" sz="1400" dirty="0"/>
                    </a:p>
                  </a:txBody>
                  <a:tcPr/>
                </a:tc>
              </a:tr>
              <a:tr h="495837">
                <a:tc>
                  <a:txBody>
                    <a:bodyPr/>
                    <a:lstStyle/>
                    <a:p>
                      <a:r>
                        <a:rPr lang="it-IT" sz="1400" dirty="0" smtClean="0"/>
                        <a:t>Giovedì 12/05/2016 ore 19:00-21:00</a:t>
                      </a:r>
                      <a:endParaRPr lang="it-IT" sz="1400" dirty="0"/>
                    </a:p>
                  </a:txBody>
                  <a:tcPr/>
                </a:tc>
                <a:tc>
                  <a:txBody>
                    <a:bodyPr/>
                    <a:lstStyle/>
                    <a:p>
                      <a:r>
                        <a:rPr lang="it-IT" sz="1400" dirty="0" smtClean="0"/>
                        <a:t>Visitare gli infermi</a:t>
                      </a:r>
                      <a:endParaRPr lang="it-IT" sz="1400" dirty="0"/>
                    </a:p>
                  </a:txBody>
                  <a:tcPr/>
                </a:tc>
                <a:tc>
                  <a:txBody>
                    <a:bodyPr/>
                    <a:lstStyle/>
                    <a:p>
                      <a:r>
                        <a:rPr lang="it-IT" sz="1400" dirty="0" smtClean="0"/>
                        <a:t>Parrocchia San Girolamo Castrovillari</a:t>
                      </a:r>
                      <a:endParaRPr lang="it-IT" sz="1400" dirty="0"/>
                    </a:p>
                  </a:txBody>
                  <a:tcPr/>
                </a:tc>
                <a:tc>
                  <a:txBody>
                    <a:bodyPr/>
                    <a:lstStyle/>
                    <a:p>
                      <a:r>
                        <a:rPr lang="it-IT" sz="1400" dirty="0" smtClean="0"/>
                        <a:t>Marinella </a:t>
                      </a:r>
                      <a:r>
                        <a:rPr lang="it-IT" sz="1400" dirty="0" err="1" smtClean="0"/>
                        <a:t>Perroni</a:t>
                      </a:r>
                      <a:endParaRPr lang="it-IT" sz="1400" dirty="0" smtClean="0"/>
                    </a:p>
                    <a:p>
                      <a:r>
                        <a:rPr lang="it-IT" sz="1400" dirty="0" smtClean="0"/>
                        <a:t>biblista</a:t>
                      </a:r>
                      <a:endParaRPr lang="it-IT" sz="1400" dirty="0"/>
                    </a:p>
                  </a:txBody>
                  <a:tcPr/>
                </a:tc>
              </a:tr>
              <a:tr h="495837">
                <a:tc>
                  <a:txBody>
                    <a:bodyPr/>
                    <a:lstStyle/>
                    <a:p>
                      <a:r>
                        <a:rPr lang="it-IT" sz="1400" dirty="0" smtClean="0"/>
                        <a:t>Giovedì 26/05/2016 ore 19:00-21:00</a:t>
                      </a:r>
                      <a:endParaRPr lang="it-IT" sz="1400" dirty="0"/>
                    </a:p>
                  </a:txBody>
                  <a:tcPr/>
                </a:tc>
                <a:tc>
                  <a:txBody>
                    <a:bodyPr/>
                    <a:lstStyle/>
                    <a:p>
                      <a:r>
                        <a:rPr lang="it-IT" sz="1400" dirty="0" smtClean="0"/>
                        <a:t>Visitare i carcerati</a:t>
                      </a:r>
                      <a:endParaRPr lang="it-IT" sz="1400" dirty="0"/>
                    </a:p>
                  </a:txBody>
                  <a:tcPr/>
                </a:tc>
                <a:tc>
                  <a:txBody>
                    <a:bodyPr/>
                    <a:lstStyle/>
                    <a:p>
                      <a:r>
                        <a:rPr lang="it-IT" sz="1400" dirty="0" smtClean="0"/>
                        <a:t>Centro Polivalente Villapiana Scalo</a:t>
                      </a:r>
                      <a:endParaRPr lang="it-IT" sz="1400" dirty="0"/>
                    </a:p>
                  </a:txBody>
                  <a:tcPr/>
                </a:tc>
                <a:tc>
                  <a:txBody>
                    <a:bodyPr/>
                    <a:lstStyle/>
                    <a:p>
                      <a:r>
                        <a:rPr lang="it-IT" sz="1400" dirty="0" smtClean="0"/>
                        <a:t>Don Antonio Loffredo</a:t>
                      </a:r>
                    </a:p>
                    <a:p>
                      <a:r>
                        <a:rPr lang="it-IT" sz="1400" dirty="0" smtClean="0"/>
                        <a:t>parroco Rione Sanità Napoli</a:t>
                      </a:r>
                      <a:endParaRPr lang="it-IT" sz="1400" dirty="0"/>
                    </a:p>
                  </a:txBody>
                  <a:tcPr/>
                </a:tc>
              </a:tr>
              <a:tr h="495837">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it-IT" sz="1400" dirty="0" smtClean="0"/>
                        <a:t>Giovedì 16/06/2016 ore 19:00-21:00</a:t>
                      </a:r>
                    </a:p>
                  </a:txBody>
                  <a:tcPr/>
                </a:tc>
                <a:tc>
                  <a:txBody>
                    <a:bodyPr/>
                    <a:lstStyle/>
                    <a:p>
                      <a:r>
                        <a:rPr lang="it-IT" sz="1400" dirty="0" smtClean="0"/>
                        <a:t>Seppellire i morti</a:t>
                      </a:r>
                      <a:endParaRPr lang="it-IT" sz="1400" dirty="0"/>
                    </a:p>
                  </a:txBody>
                  <a:tcPr/>
                </a:tc>
                <a:tc>
                  <a:txBody>
                    <a:bodyPr/>
                    <a:lstStyle/>
                    <a:p>
                      <a:r>
                        <a:rPr lang="it-IT" sz="1400" dirty="0" smtClean="0"/>
                        <a:t>Centro Polivalente Villapiana Scalo</a:t>
                      </a:r>
                      <a:endParaRPr lang="it-IT" sz="1400" dirty="0"/>
                    </a:p>
                  </a:txBody>
                  <a:tcPr/>
                </a:tc>
                <a:tc>
                  <a:txBody>
                    <a:bodyPr/>
                    <a:lstStyle/>
                    <a:p>
                      <a:r>
                        <a:rPr lang="it-IT" sz="1400" dirty="0" err="1" smtClean="0"/>
                        <a:t>S.E.Mons</a:t>
                      </a:r>
                      <a:r>
                        <a:rPr lang="it-IT" sz="1400" dirty="0" smtClean="0"/>
                        <a:t>.</a:t>
                      </a:r>
                      <a:r>
                        <a:rPr lang="it-IT" sz="1400" baseline="0" dirty="0" smtClean="0"/>
                        <a:t> Paolo </a:t>
                      </a:r>
                      <a:r>
                        <a:rPr lang="it-IT" sz="1400" baseline="0" dirty="0" err="1" smtClean="0"/>
                        <a:t>Lojudice</a:t>
                      </a:r>
                      <a:r>
                        <a:rPr lang="it-IT" sz="1400" baseline="0" dirty="0" smtClean="0"/>
                        <a:t> vescovo ausiliare di Roma  </a:t>
                      </a:r>
                      <a:endParaRPr lang="it-IT" sz="1400" dirty="0"/>
                    </a:p>
                  </a:txBody>
                  <a:tcPr/>
                </a:tc>
              </a:tr>
            </a:tbl>
          </a:graphicData>
        </a:graphic>
      </p:graphicFrame>
    </p:spTree>
    <p:extLst>
      <p:ext uri="{BB962C8B-B14F-4D97-AF65-F5344CB8AC3E}">
        <p14:creationId xmlns:p14="http://schemas.microsoft.com/office/powerpoint/2010/main" val="141720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Opere segno della tenerezza di Dio ne confronti delle persone fragili</a:t>
            </a:r>
            <a:endParaRPr lang="it-IT" sz="3200"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249361830"/>
              </p:ext>
            </p:extLst>
          </p:nvPr>
        </p:nvGraphicFramePr>
        <p:xfrm>
          <a:off x="107504" y="915566"/>
          <a:ext cx="5256584" cy="3980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a 8"/>
          <p:cNvGraphicFramePr/>
          <p:nvPr>
            <p:extLst>
              <p:ext uri="{D42A27DB-BD31-4B8C-83A1-F6EECF244321}">
                <p14:modId xmlns:p14="http://schemas.microsoft.com/office/powerpoint/2010/main" val="1676635514"/>
              </p:ext>
            </p:extLst>
          </p:nvPr>
        </p:nvGraphicFramePr>
        <p:xfrm>
          <a:off x="3707904" y="843558"/>
          <a:ext cx="5616624" cy="38144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6493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23478"/>
            <a:ext cx="8229600" cy="857250"/>
          </a:xfrm>
        </p:spPr>
        <p:txBody>
          <a:bodyPr>
            <a:normAutofit/>
          </a:bodyPr>
          <a:lstStyle/>
          <a:p>
            <a:r>
              <a:rPr lang="it-IT" sz="2800" b="1" dirty="0" smtClean="0">
                <a:solidFill>
                  <a:srgbClr val="C00000"/>
                </a:solidFill>
              </a:rPr>
              <a:t>Appuntamenti giubilari</a:t>
            </a:r>
            <a:endParaRPr lang="it-IT" sz="2800" b="1" dirty="0">
              <a:solidFill>
                <a:srgbClr val="C0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885393185"/>
              </p:ext>
            </p:extLst>
          </p:nvPr>
        </p:nvGraphicFramePr>
        <p:xfrm>
          <a:off x="467544" y="771550"/>
          <a:ext cx="8229600" cy="4175760"/>
        </p:xfrm>
        <a:graphic>
          <a:graphicData uri="http://schemas.openxmlformats.org/drawingml/2006/table">
            <a:tbl>
              <a:tblPr firstRow="1" bandRow="1">
                <a:tableStyleId>{5C22544A-7EE6-4342-B048-85BDC9FD1C3A}</a:tableStyleId>
              </a:tblPr>
              <a:tblGrid>
                <a:gridCol w="1378496"/>
                <a:gridCol w="2736304"/>
                <a:gridCol w="1224136"/>
                <a:gridCol w="2890664"/>
              </a:tblGrid>
              <a:tr h="370840">
                <a:tc>
                  <a:txBody>
                    <a:bodyPr/>
                    <a:lstStyle/>
                    <a:p>
                      <a:r>
                        <a:rPr lang="it-IT" sz="1400" dirty="0" smtClean="0"/>
                        <a:t>13/12/2015ore ore 18.00</a:t>
                      </a:r>
                      <a:endParaRPr lang="it-IT" sz="1400" dirty="0"/>
                    </a:p>
                  </a:txBody>
                  <a:tcPr/>
                </a:tc>
                <a:tc>
                  <a:txBody>
                    <a:bodyPr/>
                    <a:lstStyle/>
                    <a:p>
                      <a:r>
                        <a:rPr lang="it-IT" sz="1400" dirty="0" smtClean="0"/>
                        <a:t>Apertura della Porta della Misericordia</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III Domenica di Avvento</a:t>
                      </a:r>
                      <a:endParaRPr lang="it-IT" sz="1400" dirty="0"/>
                    </a:p>
                  </a:txBody>
                  <a:tcPr/>
                </a:tc>
              </a:tr>
              <a:tr h="370840">
                <a:tc>
                  <a:txBody>
                    <a:bodyPr/>
                    <a:lstStyle/>
                    <a:p>
                      <a:r>
                        <a:rPr lang="it-IT" sz="1400" dirty="0" smtClean="0"/>
                        <a:t>1/01/2016</a:t>
                      </a:r>
                    </a:p>
                    <a:p>
                      <a:r>
                        <a:rPr lang="it-IT" sz="1400" dirty="0" smtClean="0"/>
                        <a:t>Ore 17.00</a:t>
                      </a:r>
                      <a:endParaRPr lang="it-IT" sz="1400" dirty="0"/>
                    </a:p>
                  </a:txBody>
                  <a:tcPr/>
                </a:tc>
                <a:tc>
                  <a:txBody>
                    <a:bodyPr/>
                    <a:lstStyle/>
                    <a:p>
                      <a:r>
                        <a:rPr lang="it-IT" sz="1400" dirty="0" smtClean="0"/>
                        <a:t>Giornata Mondiale della Pace</a:t>
                      </a:r>
                      <a:endParaRPr lang="it-IT" sz="1400" dirty="0"/>
                    </a:p>
                  </a:txBody>
                  <a:tcPr/>
                </a:tc>
                <a:tc>
                  <a:txBody>
                    <a:bodyPr/>
                    <a:lstStyle/>
                    <a:p>
                      <a:r>
                        <a:rPr lang="it-IT" sz="1400" dirty="0" smtClean="0"/>
                        <a:t> Basilica Cattedrale</a:t>
                      </a:r>
                      <a:endParaRPr lang="it-IT" sz="1400" dirty="0"/>
                    </a:p>
                  </a:txBody>
                  <a:tcPr/>
                </a:tc>
                <a:tc>
                  <a:txBody>
                    <a:bodyPr/>
                    <a:lstStyle/>
                    <a:p>
                      <a:r>
                        <a:rPr lang="it-IT" sz="1400" dirty="0" smtClean="0"/>
                        <a:t>A cura dell’AC Giovani, del Servizio per la Pastorale Giovanile e delle aggregazioni ecclesiali</a:t>
                      </a:r>
                      <a:endParaRPr lang="it-IT" sz="1400" dirty="0"/>
                    </a:p>
                  </a:txBody>
                  <a:tcPr/>
                </a:tc>
              </a:tr>
              <a:tr h="370840">
                <a:tc>
                  <a:txBody>
                    <a:bodyPr/>
                    <a:lstStyle/>
                    <a:p>
                      <a:r>
                        <a:rPr lang="it-IT" sz="1400" dirty="0" smtClean="0"/>
                        <a:t>24/01/2016</a:t>
                      </a:r>
                    </a:p>
                    <a:p>
                      <a:r>
                        <a:rPr lang="it-IT" sz="1400" dirty="0" smtClean="0"/>
                        <a:t>Ore 18.00</a:t>
                      </a:r>
                      <a:endParaRPr lang="it-IT" sz="1400" dirty="0"/>
                    </a:p>
                  </a:txBody>
                  <a:tcPr/>
                </a:tc>
                <a:tc>
                  <a:txBody>
                    <a:bodyPr/>
                    <a:lstStyle/>
                    <a:p>
                      <a:r>
                        <a:rPr lang="it-IT" sz="1400" dirty="0" smtClean="0"/>
                        <a:t>Giubileo dei Giornalisti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Festa di San Francesco di Sales</a:t>
                      </a:r>
                      <a:endParaRPr lang="it-IT" sz="1400" dirty="0"/>
                    </a:p>
                  </a:txBody>
                  <a:tcPr/>
                </a:tc>
              </a:tr>
              <a:tr h="370840">
                <a:tc>
                  <a:txBody>
                    <a:bodyPr/>
                    <a:lstStyle/>
                    <a:p>
                      <a:r>
                        <a:rPr lang="it-IT" sz="1400" dirty="0" smtClean="0"/>
                        <a:t>25/01/2016</a:t>
                      </a:r>
                    </a:p>
                    <a:p>
                      <a:r>
                        <a:rPr lang="it-IT" sz="1400" dirty="0" smtClean="0"/>
                        <a:t>Ore 18.00</a:t>
                      </a:r>
                      <a:endParaRPr lang="it-IT" sz="1400" dirty="0"/>
                    </a:p>
                  </a:txBody>
                  <a:tcPr/>
                </a:tc>
                <a:tc>
                  <a:txBody>
                    <a:bodyPr/>
                    <a:lstStyle/>
                    <a:p>
                      <a:r>
                        <a:rPr lang="it-IT" sz="1400" dirty="0" smtClean="0"/>
                        <a:t>Incontro Ecumenico</a:t>
                      </a:r>
                      <a:r>
                        <a:rPr lang="it-IT" sz="1400" baseline="0" dirty="0" smtClean="0"/>
                        <a:t> con la partecipazione dei Migranti</a:t>
                      </a:r>
                      <a:endParaRPr lang="it-IT" sz="1400" dirty="0"/>
                    </a:p>
                  </a:txBody>
                  <a:tcPr/>
                </a:tc>
                <a:tc>
                  <a:txBody>
                    <a:bodyPr/>
                    <a:lstStyle/>
                    <a:p>
                      <a:r>
                        <a:rPr lang="it-IT" sz="1400" dirty="0" smtClean="0"/>
                        <a:t>Basilica di San Giuliano a Castrovillari</a:t>
                      </a:r>
                      <a:endParaRPr lang="it-IT" sz="1400" dirty="0"/>
                    </a:p>
                  </a:txBody>
                  <a:tcPr/>
                </a:tc>
                <a:tc>
                  <a:txBody>
                    <a:bodyPr/>
                    <a:lstStyle/>
                    <a:p>
                      <a:r>
                        <a:rPr lang="it-IT" sz="1400" dirty="0" smtClean="0"/>
                        <a:t>A cura dell’Ufficio per l’Ecumenismo e dell’Ufficio per la cooperazione tra le chiese</a:t>
                      </a:r>
                      <a:endParaRPr lang="it-IT" sz="1400" dirty="0"/>
                    </a:p>
                  </a:txBody>
                  <a:tcPr/>
                </a:tc>
              </a:tr>
              <a:tr h="370840">
                <a:tc>
                  <a:txBody>
                    <a:bodyPr/>
                    <a:lstStyle/>
                    <a:p>
                      <a:r>
                        <a:rPr lang="it-IT" sz="1400" dirty="0" smtClean="0"/>
                        <a:t>31/01/2016</a:t>
                      </a:r>
                    </a:p>
                    <a:p>
                      <a:r>
                        <a:rPr lang="it-IT" sz="1400" dirty="0" smtClean="0"/>
                        <a:t>Ore 17.00</a:t>
                      </a:r>
                      <a:endParaRPr lang="it-IT" sz="1400" dirty="0"/>
                    </a:p>
                  </a:txBody>
                  <a:tcPr/>
                </a:tc>
                <a:tc>
                  <a:txBody>
                    <a:bodyPr/>
                    <a:lstStyle/>
                    <a:p>
                      <a:r>
                        <a:rPr lang="it-IT" sz="1400" dirty="0" smtClean="0"/>
                        <a:t>Giubileo della vita consacrata e chiusura dell’Anno della Vita</a:t>
                      </a:r>
                      <a:r>
                        <a:rPr lang="it-IT" sz="1400" baseline="0" dirty="0" smtClean="0"/>
                        <a:t> consacrata</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Ore 17: Adorazione Eucaristica per le vocazioni</a:t>
                      </a:r>
                    </a:p>
                    <a:p>
                      <a:r>
                        <a:rPr lang="it-IT" sz="1400" dirty="0" smtClean="0"/>
                        <a:t>Ore 18.30: Celebrazione Eucaristica</a:t>
                      </a:r>
                      <a:endParaRPr lang="it-IT" sz="1400" dirty="0"/>
                    </a:p>
                  </a:txBody>
                  <a:tcPr/>
                </a:tc>
              </a:tr>
              <a:tr h="370840">
                <a:tc>
                  <a:txBody>
                    <a:bodyPr/>
                    <a:lstStyle/>
                    <a:p>
                      <a:r>
                        <a:rPr lang="it-IT" sz="1400" dirty="0" smtClean="0"/>
                        <a:t>11/02/2016</a:t>
                      </a:r>
                    </a:p>
                    <a:p>
                      <a:r>
                        <a:rPr lang="it-IT" sz="1400" dirty="0" smtClean="0"/>
                        <a:t>Ore 18.00</a:t>
                      </a:r>
                      <a:endParaRPr lang="it-IT" sz="1400" dirty="0"/>
                    </a:p>
                  </a:txBody>
                  <a:tcPr/>
                </a:tc>
                <a:tc>
                  <a:txBody>
                    <a:bodyPr/>
                    <a:lstStyle/>
                    <a:p>
                      <a:r>
                        <a:rPr lang="it-IT" sz="1400" dirty="0" smtClean="0"/>
                        <a:t>Giubileo degli ammalati, dei diversamente abili e delle persone fragili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Festa della Madonna di Lourdes</a:t>
                      </a:r>
                    </a:p>
                    <a:p>
                      <a:r>
                        <a:rPr lang="it-IT" sz="1400" dirty="0" smtClean="0"/>
                        <a:t>Al mattino negli ospedali; nel pomeriggio celebrazione giubilare comunitaria con gli ammalati</a:t>
                      </a:r>
                      <a:endParaRPr lang="it-IT" sz="1400" dirty="0"/>
                    </a:p>
                  </a:txBody>
                  <a:tcPr/>
                </a:tc>
              </a:tr>
            </a:tbl>
          </a:graphicData>
        </a:graphic>
      </p:graphicFrame>
    </p:spTree>
    <p:extLst>
      <p:ext uri="{BB962C8B-B14F-4D97-AF65-F5344CB8AC3E}">
        <p14:creationId xmlns:p14="http://schemas.microsoft.com/office/powerpoint/2010/main" val="131840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7654"/>
            <a:ext cx="7772400" cy="613891"/>
          </a:xfrm>
        </p:spPr>
        <p:txBody>
          <a:bodyPr/>
          <a:lstStyle/>
          <a:p>
            <a:r>
              <a:rPr lang="en-US" b="1" dirty="0" smtClean="0">
                <a:solidFill>
                  <a:srgbClr val="00B050"/>
                </a:solidFill>
              </a:rPr>
              <a:t/>
            </a:r>
            <a:br>
              <a:rPr lang="en-US" b="1" dirty="0" smtClean="0">
                <a:solidFill>
                  <a:srgbClr val="00B050"/>
                </a:solidFill>
              </a:rPr>
            </a:br>
            <a:r>
              <a:rPr lang="en-US" b="1" dirty="0" smtClean="0">
                <a:solidFill>
                  <a:srgbClr val="C00000"/>
                </a:solidFill>
              </a:rPr>
              <a:t> </a:t>
            </a:r>
            <a:r>
              <a:rPr lang="en-US" sz="4800" b="1" dirty="0" smtClean="0">
                <a:latin typeface="+mn-lt"/>
              </a:rPr>
              <a:t>ABITARE </a:t>
            </a:r>
            <a:r>
              <a:rPr lang="en-US" sz="4800" b="1" dirty="0">
                <a:latin typeface="+mn-lt"/>
              </a:rPr>
              <a:t>IL </a:t>
            </a:r>
            <a:r>
              <a:rPr lang="en-US" sz="4800" b="1" dirty="0" smtClean="0">
                <a:latin typeface="+mn-lt"/>
              </a:rPr>
              <a:t>TERRITORIO DA CRISTIANI</a:t>
            </a:r>
            <a:endParaRPr lang="en-US" sz="4800" b="1" dirty="0">
              <a:latin typeface="+mn-lt"/>
            </a:endParaRPr>
          </a:p>
        </p:txBody>
      </p:sp>
      <p:sp>
        <p:nvSpPr>
          <p:cNvPr id="5" name="Rettangolo 4"/>
          <p:cNvSpPr/>
          <p:nvPr/>
        </p:nvSpPr>
        <p:spPr>
          <a:xfrm>
            <a:off x="2123728" y="395871"/>
            <a:ext cx="8208912" cy="1077218"/>
          </a:xfrm>
          <a:prstGeom prst="rect">
            <a:avLst/>
          </a:prstGeom>
        </p:spPr>
        <p:txBody>
          <a:bodyPr wrap="square">
            <a:spAutoFit/>
          </a:bodyPr>
          <a:lstStyle/>
          <a:p>
            <a:r>
              <a:rPr lang="it-IT" sz="3200" b="1" dirty="0">
                <a:solidFill>
                  <a:srgbClr val="C00000"/>
                </a:solidFill>
                <a:latin typeface="Brush Script MT" panose="03060802040406070304" pitchFamily="66" charset="0"/>
              </a:rPr>
              <a:t>Della misericordia del Signore è piena la terra </a:t>
            </a:r>
            <a:r>
              <a:rPr lang="it-IT" sz="3200" b="1" dirty="0" smtClean="0">
                <a:solidFill>
                  <a:srgbClr val="C00000"/>
                </a:solidFill>
                <a:latin typeface="Brush Script MT" panose="03060802040406070304" pitchFamily="66" charset="0"/>
              </a:rPr>
              <a:t>…    </a:t>
            </a:r>
            <a:endParaRPr lang="it-IT" sz="3200" b="1" dirty="0">
              <a:solidFill>
                <a:srgbClr val="C00000"/>
              </a:solidFill>
              <a:latin typeface="Brush Script MT" panose="03060802040406070304" pitchFamily="66" charset="0"/>
            </a:endParaRPr>
          </a:p>
          <a:p>
            <a:r>
              <a:rPr lang="it-IT" sz="3200" b="1" dirty="0">
                <a:solidFill>
                  <a:srgbClr val="C00000"/>
                </a:solidFill>
                <a:latin typeface="Brush Script MT" panose="03060802040406070304" pitchFamily="66" charset="0"/>
              </a:rPr>
              <a:t>                                      </a:t>
            </a:r>
            <a:endParaRPr lang="it-IT" sz="3200" b="1" dirty="0">
              <a:solidFill>
                <a:srgbClr val="C00000"/>
              </a:solidFill>
            </a:endParaRPr>
          </a:p>
        </p:txBody>
      </p:sp>
      <p:sp>
        <p:nvSpPr>
          <p:cNvPr id="6" name="CasellaDiTesto 5"/>
          <p:cNvSpPr txBox="1"/>
          <p:nvPr/>
        </p:nvSpPr>
        <p:spPr>
          <a:xfrm>
            <a:off x="0" y="3867894"/>
            <a:ext cx="8928992" cy="1077218"/>
          </a:xfrm>
          <a:prstGeom prst="rect">
            <a:avLst/>
          </a:prstGeom>
          <a:noFill/>
        </p:spPr>
        <p:txBody>
          <a:bodyPr wrap="square" rtlCol="0">
            <a:spAutoFit/>
          </a:bodyPr>
          <a:lstStyle/>
          <a:p>
            <a:r>
              <a:rPr lang="it-IT" sz="3200" dirty="0" smtClean="0">
                <a:solidFill>
                  <a:srgbClr val="C00000"/>
                </a:solidFill>
                <a:latin typeface="Brush Script MT" panose="03060802040406070304" pitchFamily="66" charset="0"/>
              </a:rPr>
              <a:t>…e noi tutti abbiamo ricevuto della sua pienezza grazia su grazia</a:t>
            </a:r>
          </a:p>
          <a:p>
            <a:r>
              <a:rPr lang="it-IT" sz="3200" dirty="0" smtClean="0">
                <a:solidFill>
                  <a:srgbClr val="C00000"/>
                </a:solidFill>
                <a:latin typeface="Brush Script MT" panose="03060802040406070304" pitchFamily="66" charset="0"/>
              </a:rPr>
              <a:t>                                                               Salmo 118 </a:t>
            </a:r>
            <a:endParaRPr lang="it-IT" sz="3200" dirty="0">
              <a:solidFill>
                <a:srgbClr val="C00000"/>
              </a:solidFill>
              <a:latin typeface="Brush Script MT" panose="03060802040406070304" pitchFamily="66" charset="0"/>
            </a:endParaRPr>
          </a:p>
        </p:txBody>
      </p:sp>
    </p:spTree>
    <p:extLst>
      <p:ext uri="{BB962C8B-B14F-4D97-AF65-F5344CB8AC3E}">
        <p14:creationId xmlns:p14="http://schemas.microsoft.com/office/powerpoint/2010/main" val="3684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7250"/>
          </a:xfrm>
        </p:spPr>
        <p:txBody>
          <a:bodyPr>
            <a:normAutofit/>
          </a:bodyPr>
          <a:lstStyle/>
          <a:p>
            <a:r>
              <a:rPr lang="it-IT" sz="2800" b="1" dirty="0" smtClean="0">
                <a:solidFill>
                  <a:srgbClr val="C00000"/>
                </a:solidFill>
              </a:rPr>
              <a:t>Appuntamenti giubilari</a:t>
            </a:r>
            <a:endParaRPr lang="it-IT" sz="2800" b="1" dirty="0">
              <a:solidFill>
                <a:srgbClr val="C0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223472395"/>
              </p:ext>
            </p:extLst>
          </p:nvPr>
        </p:nvGraphicFramePr>
        <p:xfrm>
          <a:off x="467544" y="610853"/>
          <a:ext cx="8229600" cy="4511040"/>
        </p:xfrm>
        <a:graphic>
          <a:graphicData uri="http://schemas.openxmlformats.org/drawingml/2006/table">
            <a:tbl>
              <a:tblPr bandRow="1">
                <a:tableStyleId>{5C22544A-7EE6-4342-B048-85BDC9FD1C3A}</a:tableStyleId>
              </a:tblPr>
              <a:tblGrid>
                <a:gridCol w="1368152"/>
                <a:gridCol w="2674640"/>
                <a:gridCol w="1296144"/>
                <a:gridCol w="2890664"/>
              </a:tblGrid>
              <a:tr h="370840">
                <a:tc>
                  <a:txBody>
                    <a:bodyPr/>
                    <a:lstStyle/>
                    <a:p>
                      <a:r>
                        <a:rPr lang="it-IT" sz="1400" dirty="0" smtClean="0"/>
                        <a:t>22/02/2016</a:t>
                      </a:r>
                      <a:r>
                        <a:rPr lang="it-IT" sz="1400" baseline="0" dirty="0" smtClean="0"/>
                        <a:t> </a:t>
                      </a:r>
                    </a:p>
                    <a:p>
                      <a:r>
                        <a:rPr lang="it-IT" sz="1400" dirty="0" smtClean="0"/>
                        <a:t>ore 18.30</a:t>
                      </a:r>
                      <a:endParaRPr lang="it-IT" sz="1400" dirty="0"/>
                    </a:p>
                  </a:txBody>
                  <a:tcPr/>
                </a:tc>
                <a:tc>
                  <a:txBody>
                    <a:bodyPr/>
                    <a:lstStyle/>
                    <a:p>
                      <a:r>
                        <a:rPr lang="it-IT" sz="1400" dirty="0" smtClean="0"/>
                        <a:t>Giubileo della Curia, degli Uffici di curia e di tutti gli uomini e le donne impegnati nelle istituzioni politiche  e non della Diocesi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Festa della Cattedra di</a:t>
                      </a:r>
                      <a:r>
                        <a:rPr lang="it-IT" sz="1400" baseline="0" dirty="0" smtClean="0"/>
                        <a:t> S</a:t>
                      </a:r>
                      <a:r>
                        <a:rPr lang="it-IT" sz="1400" dirty="0" smtClean="0"/>
                        <a:t>an Pietro</a:t>
                      </a:r>
                      <a:endParaRPr lang="it-IT" sz="1400" dirty="0"/>
                    </a:p>
                  </a:txBody>
                  <a:tcPr/>
                </a:tc>
              </a:tr>
              <a:tr h="370840">
                <a:tc>
                  <a:txBody>
                    <a:bodyPr/>
                    <a:lstStyle/>
                    <a:p>
                      <a:r>
                        <a:rPr lang="it-IT" sz="1400" dirty="0" smtClean="0"/>
                        <a:t>4-5/03/2016</a:t>
                      </a:r>
                    </a:p>
                    <a:p>
                      <a:r>
                        <a:rPr lang="it-IT" sz="1400" dirty="0" smtClean="0"/>
                        <a:t>Ore 18.30</a:t>
                      </a:r>
                      <a:endParaRPr lang="it-IT" sz="1400" dirty="0"/>
                    </a:p>
                  </a:txBody>
                  <a:tcPr/>
                </a:tc>
                <a:tc>
                  <a:txBody>
                    <a:bodyPr/>
                    <a:lstStyle/>
                    <a:p>
                      <a:r>
                        <a:rPr lang="it-IT" sz="1400" dirty="0" smtClean="0"/>
                        <a:t>24 ore per il Signore</a:t>
                      </a:r>
                      <a:endParaRPr lang="it-IT" sz="1400" dirty="0"/>
                    </a:p>
                  </a:txBody>
                  <a:tcPr/>
                </a:tc>
                <a:tc>
                  <a:txBody>
                    <a:bodyPr/>
                    <a:lstStyle/>
                    <a:p>
                      <a:r>
                        <a:rPr lang="it-IT" sz="1400" dirty="0" smtClean="0"/>
                        <a:t> I tre «Luoghi» giubilari</a:t>
                      </a:r>
                      <a:endParaRPr lang="it-IT" sz="1400" dirty="0"/>
                    </a:p>
                  </a:txBody>
                  <a:tcPr/>
                </a:tc>
                <a:tc>
                  <a:txBody>
                    <a:bodyPr/>
                    <a:lstStyle/>
                    <a:p>
                      <a:r>
                        <a:rPr lang="it-IT" sz="1400" dirty="0" smtClean="0"/>
                        <a:t>Tempo penitenziale dalle ore 18.30 di venerdì alle ore 18.30 di sabato</a:t>
                      </a:r>
                      <a:endParaRPr lang="it-IT" sz="1400" dirty="0"/>
                    </a:p>
                  </a:txBody>
                  <a:tcPr/>
                </a:tc>
              </a:tr>
              <a:tr h="370840">
                <a:tc>
                  <a:txBody>
                    <a:bodyPr/>
                    <a:lstStyle/>
                    <a:p>
                      <a:r>
                        <a:rPr lang="it-IT" sz="1400" dirty="0" smtClean="0"/>
                        <a:t>19/03/2016</a:t>
                      </a:r>
                      <a:r>
                        <a:rPr lang="it-IT" sz="1400" baseline="0" dirty="0"/>
                        <a:t> </a:t>
                      </a:r>
                      <a:r>
                        <a:rPr lang="it-IT" sz="1400" baseline="0" dirty="0" smtClean="0"/>
                        <a:t>dalle ore 16.00</a:t>
                      </a:r>
                      <a:endParaRPr lang="it-IT" sz="1400" dirty="0" smtClean="0"/>
                    </a:p>
                  </a:txBody>
                  <a:tcPr/>
                </a:tc>
                <a:tc>
                  <a:txBody>
                    <a:bodyPr/>
                    <a:lstStyle/>
                    <a:p>
                      <a:r>
                        <a:rPr lang="it-IT" sz="1400" dirty="0" smtClean="0"/>
                        <a:t>Giornata Diocesana dei</a:t>
                      </a:r>
                      <a:r>
                        <a:rPr lang="it-IT" sz="1400" baseline="0" dirty="0" smtClean="0"/>
                        <a:t> Giovani</a:t>
                      </a:r>
                      <a:endParaRPr lang="it-IT" sz="1400" dirty="0"/>
                    </a:p>
                  </a:txBody>
                  <a:tcPr/>
                </a:tc>
                <a:tc>
                  <a:txBody>
                    <a:bodyPr/>
                    <a:lstStyle/>
                    <a:p>
                      <a:endParaRPr lang="it-IT" sz="1400" dirty="0"/>
                    </a:p>
                  </a:txBody>
                  <a:tcPr/>
                </a:tc>
                <a:tc>
                  <a:txBody>
                    <a:bodyPr/>
                    <a:lstStyle/>
                    <a:p>
                      <a:r>
                        <a:rPr lang="it-IT" sz="1400" dirty="0" smtClean="0"/>
                        <a:t>Domenica delle Palme</a:t>
                      </a:r>
                    </a:p>
                    <a:p>
                      <a:r>
                        <a:rPr lang="it-IT" sz="1400" dirty="0" smtClean="0"/>
                        <a:t>a cura del Servizio per la Pastorale Giovanile, del centro Diocesano per le Vocazioni, dell’AC Giovani e delle aggregazioni ecclesiali</a:t>
                      </a:r>
                      <a:endParaRPr lang="it-IT" sz="1400" dirty="0"/>
                    </a:p>
                  </a:txBody>
                  <a:tcPr/>
                </a:tc>
              </a:tr>
              <a:tr h="370840">
                <a:tc>
                  <a:txBody>
                    <a:bodyPr/>
                    <a:lstStyle/>
                    <a:p>
                      <a:r>
                        <a:rPr lang="it-IT" sz="1400" dirty="0" smtClean="0"/>
                        <a:t>3/04/2016</a:t>
                      </a:r>
                    </a:p>
                    <a:p>
                      <a:r>
                        <a:rPr lang="it-IT" sz="1400" dirty="0" smtClean="0"/>
                        <a:t>Ore 18.30</a:t>
                      </a:r>
                      <a:endParaRPr lang="it-IT" sz="1400" dirty="0"/>
                    </a:p>
                  </a:txBody>
                  <a:tcPr/>
                </a:tc>
                <a:tc>
                  <a:txBody>
                    <a:bodyPr/>
                    <a:lstStyle/>
                    <a:p>
                      <a:r>
                        <a:rPr lang="it-IT" sz="1400" dirty="0" smtClean="0"/>
                        <a:t>Giubileo dei movimenti, aggregazioni ecclesiali e gruppi di preghiera</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Domenica della Divina Misericordia  a cura dei gruppi della</a:t>
                      </a:r>
                      <a:r>
                        <a:rPr lang="it-IT" sz="1400" baseline="0" dirty="0" smtClean="0"/>
                        <a:t> Divina Misericordia</a:t>
                      </a:r>
                      <a:endParaRPr lang="it-IT" sz="1400" dirty="0"/>
                    </a:p>
                  </a:txBody>
                  <a:tcPr/>
                </a:tc>
              </a:tr>
              <a:tr h="370840">
                <a:tc>
                  <a:txBody>
                    <a:bodyPr/>
                    <a:lstStyle/>
                    <a:p>
                      <a:r>
                        <a:rPr lang="it-IT" sz="1400" dirty="0" smtClean="0"/>
                        <a:t>17/04/2016</a:t>
                      </a:r>
                    </a:p>
                    <a:p>
                      <a:r>
                        <a:rPr lang="it-IT" sz="1400" dirty="0" smtClean="0"/>
                        <a:t>Ore 10.30</a:t>
                      </a:r>
                      <a:endParaRPr lang="it-IT" sz="1400" dirty="0"/>
                    </a:p>
                  </a:txBody>
                  <a:tcPr/>
                </a:tc>
                <a:tc>
                  <a:txBody>
                    <a:bodyPr/>
                    <a:lstStyle/>
                    <a:p>
                      <a:r>
                        <a:rPr lang="it-IT" sz="1400" dirty="0" smtClean="0"/>
                        <a:t>Giubileo dei Seminaristi, ministranti e cresimandi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Giornata Vocazionale a cura del Centro Diocesano per le Vocazioni,</a:t>
                      </a:r>
                      <a:r>
                        <a:rPr lang="it-IT" sz="1400" baseline="0" dirty="0" smtClean="0"/>
                        <a:t> della Comunità vocazionale, del Servizio per la Pastorale Giovanile, dell’Ufficio Catechistico</a:t>
                      </a:r>
                      <a:endParaRPr lang="it-IT" sz="1400" dirty="0"/>
                    </a:p>
                  </a:txBody>
                  <a:tcPr/>
                </a:tc>
              </a:tr>
            </a:tbl>
          </a:graphicData>
        </a:graphic>
      </p:graphicFrame>
    </p:spTree>
    <p:extLst>
      <p:ext uri="{BB962C8B-B14F-4D97-AF65-F5344CB8AC3E}">
        <p14:creationId xmlns:p14="http://schemas.microsoft.com/office/powerpoint/2010/main" val="1732439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7250"/>
          </a:xfrm>
        </p:spPr>
        <p:txBody>
          <a:bodyPr>
            <a:normAutofit/>
          </a:bodyPr>
          <a:lstStyle/>
          <a:p>
            <a:r>
              <a:rPr lang="it-IT" sz="2800" b="1" dirty="0" smtClean="0">
                <a:solidFill>
                  <a:srgbClr val="C00000"/>
                </a:solidFill>
              </a:rPr>
              <a:t>Appuntamenti giubilari</a:t>
            </a:r>
            <a:endParaRPr lang="it-IT" sz="2800" b="1" dirty="0">
              <a:solidFill>
                <a:srgbClr val="C0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964880975"/>
              </p:ext>
            </p:extLst>
          </p:nvPr>
        </p:nvGraphicFramePr>
        <p:xfrm>
          <a:off x="467544" y="699542"/>
          <a:ext cx="8229600" cy="3657600"/>
        </p:xfrm>
        <a:graphic>
          <a:graphicData uri="http://schemas.openxmlformats.org/drawingml/2006/table">
            <a:tbl>
              <a:tblPr bandRow="1">
                <a:tableStyleId>{5C22544A-7EE6-4342-B048-85BDC9FD1C3A}</a:tableStyleId>
              </a:tblPr>
              <a:tblGrid>
                <a:gridCol w="1368152"/>
                <a:gridCol w="2674640"/>
                <a:gridCol w="1296144"/>
                <a:gridCol w="2890664"/>
              </a:tblGrid>
              <a:tr h="370840">
                <a:tc>
                  <a:txBody>
                    <a:bodyPr/>
                    <a:lstStyle/>
                    <a:p>
                      <a:r>
                        <a:rPr lang="it-IT" sz="1400" dirty="0" smtClean="0"/>
                        <a:t>1/05/2016</a:t>
                      </a:r>
                      <a:r>
                        <a:rPr lang="it-IT" sz="1400" baseline="0" dirty="0" smtClean="0"/>
                        <a:t> </a:t>
                      </a:r>
                    </a:p>
                    <a:p>
                      <a:r>
                        <a:rPr lang="it-IT" sz="1400" dirty="0" smtClean="0"/>
                        <a:t>ore 10.30</a:t>
                      </a:r>
                      <a:endParaRPr lang="it-IT" sz="1400" dirty="0"/>
                    </a:p>
                  </a:txBody>
                  <a:tcPr/>
                </a:tc>
                <a:tc>
                  <a:txBody>
                    <a:bodyPr/>
                    <a:lstStyle/>
                    <a:p>
                      <a:r>
                        <a:rPr lang="it-IT" sz="1400" dirty="0" smtClean="0"/>
                        <a:t>Giubileo dei</a:t>
                      </a:r>
                      <a:r>
                        <a:rPr lang="it-IT" sz="1400" baseline="0" dirty="0" smtClean="0"/>
                        <a:t> lavoratori(operai, artigiani, industriali, agricoltori, commercianti, ingegneri e architetti)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Festa di San Giuseppe Lavoratore</a:t>
                      </a:r>
                      <a:endParaRPr lang="it-IT" sz="1400" dirty="0"/>
                    </a:p>
                  </a:txBody>
                  <a:tcPr/>
                </a:tc>
              </a:tr>
              <a:tr h="370840">
                <a:tc>
                  <a:txBody>
                    <a:bodyPr/>
                    <a:lstStyle/>
                    <a:p>
                      <a:r>
                        <a:rPr lang="it-IT" sz="1400" dirty="0" smtClean="0"/>
                        <a:t>14/05/2016</a:t>
                      </a:r>
                    </a:p>
                  </a:txBody>
                  <a:tcPr/>
                </a:tc>
                <a:tc>
                  <a:txBody>
                    <a:bodyPr/>
                    <a:lstStyle/>
                    <a:p>
                      <a:r>
                        <a:rPr lang="it-IT" sz="1400" dirty="0" smtClean="0"/>
                        <a:t>Veglia di Pentecoste</a:t>
                      </a:r>
                      <a:endParaRPr lang="it-IT" sz="1400" dirty="0"/>
                    </a:p>
                  </a:txBody>
                  <a:tcPr/>
                </a:tc>
                <a:tc>
                  <a:txBody>
                    <a:bodyPr/>
                    <a:lstStyle/>
                    <a:p>
                      <a:r>
                        <a:rPr lang="it-IT" sz="1400" dirty="0" smtClean="0"/>
                        <a:t> I tre «Luoghi» giubilari</a:t>
                      </a:r>
                      <a:endParaRPr lang="it-IT" sz="1400" dirty="0"/>
                    </a:p>
                  </a:txBody>
                  <a:tcPr/>
                </a:tc>
                <a:tc>
                  <a:txBody>
                    <a:bodyPr/>
                    <a:lstStyle/>
                    <a:p>
                      <a:endParaRPr lang="it-IT" sz="1400" dirty="0"/>
                    </a:p>
                  </a:txBody>
                  <a:tcPr/>
                </a:tc>
              </a:tr>
              <a:tr h="370840">
                <a:tc>
                  <a:txBody>
                    <a:bodyPr/>
                    <a:lstStyle/>
                    <a:p>
                      <a:r>
                        <a:rPr lang="it-IT" sz="1400" dirty="0" smtClean="0"/>
                        <a:t>21/05/2016</a:t>
                      </a:r>
                      <a:r>
                        <a:rPr lang="it-IT" sz="1400" baseline="0" dirty="0" smtClean="0"/>
                        <a:t> </a:t>
                      </a:r>
                    </a:p>
                    <a:p>
                      <a:r>
                        <a:rPr lang="it-IT" sz="1400" baseline="0" dirty="0" smtClean="0"/>
                        <a:t> ore 18.30</a:t>
                      </a:r>
                      <a:endParaRPr lang="it-IT" sz="1400" dirty="0" smtClean="0"/>
                    </a:p>
                  </a:txBody>
                  <a:tcPr/>
                </a:tc>
                <a:tc>
                  <a:txBody>
                    <a:bodyPr/>
                    <a:lstStyle/>
                    <a:p>
                      <a:r>
                        <a:rPr lang="it-IT" sz="1400" dirty="0" smtClean="0"/>
                        <a:t>Giubileo degli sportivi</a:t>
                      </a:r>
                      <a:r>
                        <a:rPr lang="it-IT" sz="1400" baseline="0" dirty="0" smtClean="0"/>
                        <a:t> e degli operatori del turismo</a:t>
                      </a:r>
                      <a:endParaRPr lang="it-IT" sz="1400" dirty="0"/>
                    </a:p>
                  </a:txBody>
                  <a:tcPr/>
                </a:tc>
                <a:tc>
                  <a:txBody>
                    <a:bodyPr/>
                    <a:lstStyle/>
                    <a:p>
                      <a:r>
                        <a:rPr lang="it-IT" sz="1400" dirty="0" smtClean="0"/>
                        <a:t>Santuario Madonna</a:t>
                      </a:r>
                      <a:r>
                        <a:rPr lang="it-IT" sz="1400" baseline="0" dirty="0" smtClean="0"/>
                        <a:t> della Rocca Imperiale</a:t>
                      </a:r>
                      <a:endParaRPr lang="it-IT" sz="1400" dirty="0"/>
                    </a:p>
                  </a:txBody>
                  <a:tcPr/>
                </a:tc>
                <a:tc>
                  <a:txBody>
                    <a:bodyPr/>
                    <a:lstStyle/>
                    <a:p>
                      <a:r>
                        <a:rPr lang="it-IT" sz="1400" dirty="0" smtClean="0"/>
                        <a:t>A cura dell’Ufficio per la pastorale tempo libero, turismo e sport</a:t>
                      </a:r>
                      <a:endParaRPr lang="it-IT" sz="1400" dirty="0"/>
                    </a:p>
                  </a:txBody>
                  <a:tcPr/>
                </a:tc>
              </a:tr>
              <a:tr h="370840">
                <a:tc>
                  <a:txBody>
                    <a:bodyPr/>
                    <a:lstStyle/>
                    <a:p>
                      <a:r>
                        <a:rPr lang="it-IT" sz="1400" dirty="0" smtClean="0"/>
                        <a:t>29/05/2016</a:t>
                      </a:r>
                    </a:p>
                    <a:p>
                      <a:r>
                        <a:rPr lang="it-IT" sz="1400" dirty="0" smtClean="0"/>
                        <a:t>Ore 18.00</a:t>
                      </a:r>
                      <a:endParaRPr lang="it-IT" sz="1400" dirty="0"/>
                    </a:p>
                  </a:txBody>
                  <a:tcPr/>
                </a:tc>
                <a:tc>
                  <a:txBody>
                    <a:bodyPr/>
                    <a:lstStyle/>
                    <a:p>
                      <a:r>
                        <a:rPr lang="it-IT" sz="1400" dirty="0" smtClean="0"/>
                        <a:t>Giubileo dei ministri Straordinari della santa Comunione e dei Diaconi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Solennità del Corpus Domini Celebrazione unitaria</a:t>
                      </a:r>
                      <a:r>
                        <a:rPr lang="it-IT" sz="1400" baseline="0" dirty="0" smtClean="0"/>
                        <a:t> diocesana</a:t>
                      </a:r>
                      <a:endParaRPr lang="it-IT" sz="1400" dirty="0"/>
                    </a:p>
                  </a:txBody>
                  <a:tcPr/>
                </a:tc>
              </a:tr>
              <a:tr h="370840">
                <a:tc>
                  <a:txBody>
                    <a:bodyPr/>
                    <a:lstStyle/>
                    <a:p>
                      <a:r>
                        <a:rPr lang="it-IT" sz="1400" dirty="0" smtClean="0"/>
                        <a:t>3/06/2016</a:t>
                      </a:r>
                    </a:p>
                    <a:p>
                      <a:r>
                        <a:rPr lang="it-IT" sz="1400" dirty="0" smtClean="0"/>
                        <a:t>Ore 18.30</a:t>
                      </a:r>
                      <a:endParaRPr lang="it-IT" sz="1400" dirty="0"/>
                    </a:p>
                  </a:txBody>
                  <a:tcPr/>
                </a:tc>
                <a:tc>
                  <a:txBody>
                    <a:bodyPr/>
                    <a:lstStyle/>
                    <a:p>
                      <a:r>
                        <a:rPr lang="it-IT" sz="1400" dirty="0" smtClean="0"/>
                        <a:t>Giubileo dei Sacerdoti e delle</a:t>
                      </a:r>
                      <a:r>
                        <a:rPr lang="it-IT" sz="1400" baseline="0" dirty="0" smtClean="0"/>
                        <a:t> Famiglie</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Solennità del sacratissimo</a:t>
                      </a:r>
                      <a:r>
                        <a:rPr lang="it-IT" sz="1400" baseline="0" dirty="0" smtClean="0"/>
                        <a:t> Cuore di Gesù</a:t>
                      </a:r>
                      <a:endParaRPr lang="it-IT" sz="1400" dirty="0"/>
                    </a:p>
                  </a:txBody>
                  <a:tcPr/>
                </a:tc>
              </a:tr>
            </a:tbl>
          </a:graphicData>
        </a:graphic>
      </p:graphicFrame>
    </p:spTree>
    <p:extLst>
      <p:ext uri="{BB962C8B-B14F-4D97-AF65-F5344CB8AC3E}">
        <p14:creationId xmlns:p14="http://schemas.microsoft.com/office/powerpoint/2010/main" val="3309227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7250"/>
          </a:xfrm>
        </p:spPr>
        <p:txBody>
          <a:bodyPr>
            <a:normAutofit/>
          </a:bodyPr>
          <a:lstStyle/>
          <a:p>
            <a:r>
              <a:rPr lang="it-IT" sz="2800" b="1" dirty="0" smtClean="0">
                <a:solidFill>
                  <a:srgbClr val="C00000"/>
                </a:solidFill>
              </a:rPr>
              <a:t>Appuntamenti giubilari</a:t>
            </a:r>
            <a:endParaRPr lang="it-IT" sz="2800" b="1" dirty="0">
              <a:solidFill>
                <a:srgbClr val="C0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621303782"/>
              </p:ext>
            </p:extLst>
          </p:nvPr>
        </p:nvGraphicFramePr>
        <p:xfrm>
          <a:off x="467544" y="699542"/>
          <a:ext cx="8229600" cy="3601720"/>
        </p:xfrm>
        <a:graphic>
          <a:graphicData uri="http://schemas.openxmlformats.org/drawingml/2006/table">
            <a:tbl>
              <a:tblPr bandRow="1">
                <a:tableStyleId>{5C22544A-7EE6-4342-B048-85BDC9FD1C3A}</a:tableStyleId>
              </a:tblPr>
              <a:tblGrid>
                <a:gridCol w="1368152"/>
                <a:gridCol w="2674640"/>
                <a:gridCol w="1296144"/>
                <a:gridCol w="2890664"/>
              </a:tblGrid>
              <a:tr h="370840">
                <a:tc>
                  <a:txBody>
                    <a:bodyPr/>
                    <a:lstStyle/>
                    <a:p>
                      <a:r>
                        <a:rPr lang="it-IT" sz="1400" dirty="0" smtClean="0"/>
                        <a:t>26-31/07/2016</a:t>
                      </a:r>
                      <a:r>
                        <a:rPr lang="it-IT" sz="1400" baseline="0" dirty="0" smtClean="0"/>
                        <a:t> </a:t>
                      </a:r>
                    </a:p>
                    <a:p>
                      <a:r>
                        <a:rPr lang="it-IT" sz="1400" dirty="0" smtClean="0"/>
                        <a:t>ore 10.30</a:t>
                      </a:r>
                      <a:endParaRPr lang="it-IT" sz="1400" dirty="0"/>
                    </a:p>
                  </a:txBody>
                  <a:tcPr/>
                </a:tc>
                <a:tc>
                  <a:txBody>
                    <a:bodyPr/>
                    <a:lstStyle/>
                    <a:p>
                      <a:r>
                        <a:rPr lang="it-IT" sz="1400" dirty="0" smtClean="0"/>
                        <a:t>Giornata Mondiale della Gioventù</a:t>
                      </a:r>
                      <a:endParaRPr lang="it-IT" sz="1400" dirty="0"/>
                    </a:p>
                  </a:txBody>
                  <a:tcPr/>
                </a:tc>
                <a:tc>
                  <a:txBody>
                    <a:bodyPr/>
                    <a:lstStyle/>
                    <a:p>
                      <a:r>
                        <a:rPr lang="it-IT" sz="1400" dirty="0" smtClean="0"/>
                        <a:t>Cracovia </a:t>
                      </a:r>
                      <a:endParaRPr lang="it-IT" sz="1400" dirty="0"/>
                    </a:p>
                  </a:txBody>
                  <a:tcPr/>
                </a:tc>
                <a:tc>
                  <a:txBody>
                    <a:bodyPr/>
                    <a:lstStyle/>
                    <a:p>
                      <a:r>
                        <a:rPr lang="it-IT" sz="1400" dirty="0" smtClean="0"/>
                        <a:t>A cura del Servizio per la Pastorale Giovanile</a:t>
                      </a:r>
                      <a:endParaRPr lang="it-IT" sz="1400" dirty="0"/>
                    </a:p>
                  </a:txBody>
                  <a:tcPr/>
                </a:tc>
              </a:tr>
              <a:tr h="370840">
                <a:tc>
                  <a:txBody>
                    <a:bodyPr/>
                    <a:lstStyle/>
                    <a:p>
                      <a:r>
                        <a:rPr lang="it-IT" sz="1400" dirty="0" smtClean="0"/>
                        <a:t>1/09/2016</a:t>
                      </a:r>
                    </a:p>
                  </a:txBody>
                  <a:tcPr/>
                </a:tc>
                <a:tc>
                  <a:txBody>
                    <a:bodyPr/>
                    <a:lstStyle/>
                    <a:p>
                      <a:r>
                        <a:rPr lang="it-IT" sz="1400" dirty="0" smtClean="0"/>
                        <a:t>Giornata</a:t>
                      </a:r>
                      <a:r>
                        <a:rPr lang="it-IT" sz="1400" baseline="0" dirty="0" smtClean="0"/>
                        <a:t> di Preghiera</a:t>
                      </a:r>
                      <a:endParaRPr lang="it-IT" sz="1400" dirty="0"/>
                    </a:p>
                  </a:txBody>
                  <a:tcPr/>
                </a:tc>
                <a:tc>
                  <a:txBody>
                    <a:bodyPr/>
                    <a:lstStyle/>
                    <a:p>
                      <a:r>
                        <a:rPr lang="it-IT" sz="1400" dirty="0" smtClean="0"/>
                        <a:t>Tutte le Parrocchie</a:t>
                      </a:r>
                      <a:endParaRPr lang="it-IT" sz="1400" dirty="0"/>
                    </a:p>
                  </a:txBody>
                  <a:tcPr/>
                </a:tc>
                <a:tc>
                  <a:txBody>
                    <a:bodyPr/>
                    <a:lstStyle/>
                    <a:p>
                      <a:r>
                        <a:rPr lang="it-IT" sz="1400" dirty="0" smtClean="0"/>
                        <a:t>II Giornata</a:t>
                      </a:r>
                      <a:r>
                        <a:rPr lang="it-IT" sz="1400" baseline="0" dirty="0" smtClean="0"/>
                        <a:t> per la Custodia del Creato</a:t>
                      </a:r>
                      <a:endParaRPr lang="it-IT" sz="1400" dirty="0"/>
                    </a:p>
                  </a:txBody>
                  <a:tcPr/>
                </a:tc>
              </a:tr>
              <a:tr h="370840">
                <a:tc>
                  <a:txBody>
                    <a:bodyPr/>
                    <a:lstStyle/>
                    <a:p>
                      <a:r>
                        <a:rPr lang="it-IT" sz="1400" dirty="0" smtClean="0"/>
                        <a:t>4/09/2016</a:t>
                      </a:r>
                      <a:r>
                        <a:rPr lang="it-IT" sz="1400" baseline="0" dirty="0" smtClean="0"/>
                        <a:t> </a:t>
                      </a:r>
                    </a:p>
                    <a:p>
                      <a:r>
                        <a:rPr lang="it-IT" sz="1400" baseline="0" dirty="0" smtClean="0"/>
                        <a:t> ore 18.00</a:t>
                      </a:r>
                      <a:endParaRPr lang="it-IT" sz="1400" dirty="0" smtClean="0"/>
                    </a:p>
                  </a:txBody>
                  <a:tcPr/>
                </a:tc>
                <a:tc>
                  <a:txBody>
                    <a:bodyPr/>
                    <a:lstStyle/>
                    <a:p>
                      <a:r>
                        <a:rPr lang="it-IT" sz="1400" dirty="0" smtClean="0"/>
                        <a:t>Giubileo per le Associazioni di Volontariato</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Memoria della</a:t>
                      </a:r>
                      <a:r>
                        <a:rPr lang="it-IT" sz="1400" baseline="0" dirty="0" smtClean="0"/>
                        <a:t> Beata Tresa di Calcutta</a:t>
                      </a:r>
                      <a:endParaRPr lang="it-IT" sz="1400" dirty="0"/>
                    </a:p>
                  </a:txBody>
                  <a:tcPr/>
                </a:tc>
              </a:tr>
              <a:tr h="370840">
                <a:tc>
                  <a:txBody>
                    <a:bodyPr/>
                    <a:lstStyle/>
                    <a:p>
                      <a:r>
                        <a:rPr lang="it-IT" sz="1400" dirty="0" smtClean="0"/>
                        <a:t>25/09/2016</a:t>
                      </a:r>
                    </a:p>
                  </a:txBody>
                  <a:tcPr/>
                </a:tc>
                <a:tc>
                  <a:txBody>
                    <a:bodyPr/>
                    <a:lstStyle/>
                    <a:p>
                      <a:r>
                        <a:rPr lang="it-IT" sz="1400" dirty="0" smtClean="0"/>
                        <a:t>Giornata di Ritiro diocesano dei catechisti, degli operatori pastorali(CPP-CPV-CPD)e dei componenti</a:t>
                      </a:r>
                      <a:r>
                        <a:rPr lang="it-IT" sz="1400" baseline="0" dirty="0" smtClean="0"/>
                        <a:t> dei Consigli per gli Affari Economici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XXVI Domenica del Tempo Ordinario</a:t>
                      </a:r>
                      <a:endParaRPr lang="it-IT" sz="1400" dirty="0"/>
                    </a:p>
                  </a:txBody>
                  <a:tcPr/>
                </a:tc>
              </a:tr>
              <a:tr h="370840">
                <a:tc>
                  <a:txBody>
                    <a:bodyPr/>
                    <a:lstStyle/>
                    <a:p>
                      <a:r>
                        <a:rPr lang="it-IT" sz="1400" dirty="0" smtClean="0"/>
                        <a:t>15/10/2016</a:t>
                      </a:r>
                    </a:p>
                    <a:p>
                      <a:r>
                        <a:rPr lang="it-IT" sz="1400" dirty="0" smtClean="0"/>
                        <a:t>Ore 18.30</a:t>
                      </a:r>
                      <a:endParaRPr lang="it-IT" sz="1400" dirty="0"/>
                    </a:p>
                  </a:txBody>
                  <a:tcPr/>
                </a:tc>
                <a:tc>
                  <a:txBody>
                    <a:bodyPr/>
                    <a:lstStyle/>
                    <a:p>
                      <a:r>
                        <a:rPr lang="it-IT" sz="1400" dirty="0" smtClean="0"/>
                        <a:t>Veglia Missionaria</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A cura dell’Ufficio per la Cooperazione delle Chiese</a:t>
                      </a:r>
                      <a:endParaRPr lang="it-IT" sz="1400" dirty="0"/>
                    </a:p>
                  </a:txBody>
                  <a:tcPr/>
                </a:tc>
              </a:tr>
              <a:tr h="370840">
                <a:tc>
                  <a:txBody>
                    <a:bodyPr/>
                    <a:lstStyle/>
                    <a:p>
                      <a:endParaRPr lang="it-IT" sz="1400" dirty="0"/>
                    </a:p>
                  </a:txBody>
                  <a:tcPr/>
                </a:tc>
                <a:tc>
                  <a:txBody>
                    <a:bodyPr/>
                    <a:lstStyle/>
                    <a:p>
                      <a:endParaRPr lang="it-IT" sz="1400" dirty="0"/>
                    </a:p>
                  </a:txBody>
                  <a:tcPr/>
                </a:tc>
                <a:tc>
                  <a:txBody>
                    <a:bodyPr/>
                    <a:lstStyle/>
                    <a:p>
                      <a:endParaRPr lang="it-IT" sz="1400" dirty="0"/>
                    </a:p>
                  </a:txBody>
                  <a:tcPr/>
                </a:tc>
                <a:tc>
                  <a:txBody>
                    <a:bodyPr/>
                    <a:lstStyle/>
                    <a:p>
                      <a:endParaRPr lang="it-IT" sz="1400" dirty="0"/>
                    </a:p>
                  </a:txBody>
                  <a:tcPr/>
                </a:tc>
              </a:tr>
            </a:tbl>
          </a:graphicData>
        </a:graphic>
      </p:graphicFrame>
    </p:spTree>
    <p:extLst>
      <p:ext uri="{BB962C8B-B14F-4D97-AF65-F5344CB8AC3E}">
        <p14:creationId xmlns:p14="http://schemas.microsoft.com/office/powerpoint/2010/main" val="3836826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7250"/>
          </a:xfrm>
        </p:spPr>
        <p:txBody>
          <a:bodyPr>
            <a:normAutofit/>
          </a:bodyPr>
          <a:lstStyle/>
          <a:p>
            <a:r>
              <a:rPr lang="it-IT" sz="2800" b="1" dirty="0" smtClean="0">
                <a:solidFill>
                  <a:srgbClr val="C00000"/>
                </a:solidFill>
              </a:rPr>
              <a:t>Appuntamenti giubilari</a:t>
            </a:r>
            <a:endParaRPr lang="it-IT" sz="2800" b="1" dirty="0">
              <a:solidFill>
                <a:srgbClr val="C0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364433006"/>
              </p:ext>
            </p:extLst>
          </p:nvPr>
        </p:nvGraphicFramePr>
        <p:xfrm>
          <a:off x="471310" y="771550"/>
          <a:ext cx="8229600" cy="2814320"/>
        </p:xfrm>
        <a:graphic>
          <a:graphicData uri="http://schemas.openxmlformats.org/drawingml/2006/table">
            <a:tbl>
              <a:tblPr bandRow="1">
                <a:tableStyleId>{5C22544A-7EE6-4342-B048-85BDC9FD1C3A}</a:tableStyleId>
              </a:tblPr>
              <a:tblGrid>
                <a:gridCol w="1368152"/>
                <a:gridCol w="2674640"/>
                <a:gridCol w="1296144"/>
                <a:gridCol w="2890664"/>
              </a:tblGrid>
              <a:tr h="370840">
                <a:tc>
                  <a:txBody>
                    <a:bodyPr/>
                    <a:lstStyle/>
                    <a:p>
                      <a:r>
                        <a:rPr lang="it-IT" sz="1400" dirty="0" smtClean="0"/>
                        <a:t>2/11/2016</a:t>
                      </a:r>
                      <a:r>
                        <a:rPr lang="it-IT" sz="1400" baseline="0" dirty="0" smtClean="0"/>
                        <a:t> </a:t>
                      </a:r>
                    </a:p>
                    <a:p>
                      <a:r>
                        <a:rPr lang="it-IT" sz="1400" dirty="0" smtClean="0"/>
                        <a:t>ore 10.30</a:t>
                      </a:r>
                      <a:endParaRPr lang="it-IT" sz="1400" dirty="0"/>
                    </a:p>
                  </a:txBody>
                  <a:tcPr/>
                </a:tc>
                <a:tc>
                  <a:txBody>
                    <a:bodyPr/>
                    <a:lstStyle/>
                    <a:p>
                      <a:r>
                        <a:rPr lang="it-IT" sz="1400" dirty="0" smtClean="0"/>
                        <a:t>Commemorazione di tutti i </a:t>
                      </a:r>
                      <a:r>
                        <a:rPr lang="it-IT" sz="1400" dirty="0" err="1" smtClean="0"/>
                        <a:t>i</a:t>
                      </a:r>
                      <a:r>
                        <a:rPr lang="it-IT" sz="1400" dirty="0" smtClean="0"/>
                        <a:t> fedeli defunti</a:t>
                      </a:r>
                      <a:endParaRPr lang="it-IT" sz="1400" dirty="0"/>
                    </a:p>
                  </a:txBody>
                  <a:tcPr/>
                </a:tc>
                <a:tc>
                  <a:txBody>
                    <a:bodyPr/>
                    <a:lstStyle/>
                    <a:p>
                      <a:r>
                        <a:rPr lang="it-IT" sz="1400" dirty="0" smtClean="0"/>
                        <a:t>Cimitero di Cassano </a:t>
                      </a:r>
                      <a:endParaRPr lang="it-IT" sz="1400" dirty="0"/>
                    </a:p>
                  </a:txBody>
                  <a:tcPr/>
                </a:tc>
                <a:tc>
                  <a:txBody>
                    <a:bodyPr/>
                    <a:lstStyle/>
                    <a:p>
                      <a:endParaRPr lang="it-IT" sz="1400" dirty="0"/>
                    </a:p>
                  </a:txBody>
                  <a:tcPr/>
                </a:tc>
              </a:tr>
              <a:tr h="370840">
                <a:tc>
                  <a:txBody>
                    <a:bodyPr/>
                    <a:lstStyle/>
                    <a:p>
                      <a:r>
                        <a:rPr lang="it-IT" sz="1400" dirty="0" smtClean="0"/>
                        <a:t>4/11/2016</a:t>
                      </a:r>
                    </a:p>
                  </a:txBody>
                  <a:tcPr/>
                </a:tc>
                <a:tc>
                  <a:txBody>
                    <a:bodyPr/>
                    <a:lstStyle/>
                    <a:p>
                      <a:r>
                        <a:rPr lang="it-IT" sz="1400" dirty="0" smtClean="0"/>
                        <a:t>Giubileo degli Operatori di Giustizia </a:t>
                      </a:r>
                      <a:endParaRPr lang="it-IT" sz="1400" dirty="0"/>
                    </a:p>
                  </a:txBody>
                  <a:tcPr/>
                </a:tc>
                <a:tc>
                  <a:txBody>
                    <a:bodyPr/>
                    <a:lstStyle/>
                    <a:p>
                      <a:r>
                        <a:rPr lang="it-IT" sz="1400" dirty="0" smtClean="0"/>
                        <a:t>Da stabilire</a:t>
                      </a:r>
                      <a:endParaRPr lang="it-IT" sz="1400" dirty="0"/>
                    </a:p>
                  </a:txBody>
                  <a:tcPr/>
                </a:tc>
                <a:tc>
                  <a:txBody>
                    <a:bodyPr/>
                    <a:lstStyle/>
                    <a:p>
                      <a:endParaRPr lang="it-IT" sz="1400" dirty="0"/>
                    </a:p>
                  </a:txBody>
                  <a:tcPr/>
                </a:tc>
              </a:tr>
              <a:tr h="370840">
                <a:tc>
                  <a:txBody>
                    <a:bodyPr/>
                    <a:lstStyle/>
                    <a:p>
                      <a:r>
                        <a:rPr lang="it-IT" sz="1400" dirty="0" smtClean="0"/>
                        <a:t>5/11/2016</a:t>
                      </a:r>
                      <a:r>
                        <a:rPr lang="it-IT" sz="1400" baseline="0" dirty="0" smtClean="0"/>
                        <a:t> </a:t>
                      </a:r>
                    </a:p>
                  </a:txBody>
                  <a:tcPr/>
                </a:tc>
                <a:tc>
                  <a:txBody>
                    <a:bodyPr/>
                    <a:lstStyle/>
                    <a:p>
                      <a:r>
                        <a:rPr lang="it-IT" sz="1400" dirty="0" smtClean="0"/>
                        <a:t>Giubileo dei fratelli detenuti</a:t>
                      </a:r>
                      <a:endParaRPr lang="it-IT" sz="1400" dirty="0"/>
                    </a:p>
                  </a:txBody>
                  <a:tcPr/>
                </a:tc>
                <a:tc>
                  <a:txBody>
                    <a:bodyPr/>
                    <a:lstStyle/>
                    <a:p>
                      <a:r>
                        <a:rPr lang="it-IT" sz="1400" dirty="0" smtClean="0"/>
                        <a:t>Carcere di Castrovillari</a:t>
                      </a:r>
                      <a:endParaRPr lang="it-IT" sz="1400" dirty="0"/>
                    </a:p>
                  </a:txBody>
                  <a:tcPr/>
                </a:tc>
                <a:tc>
                  <a:txBody>
                    <a:bodyPr/>
                    <a:lstStyle/>
                    <a:p>
                      <a:endParaRPr lang="it-IT" sz="1400" dirty="0"/>
                    </a:p>
                  </a:txBody>
                  <a:tcPr/>
                </a:tc>
              </a:tr>
              <a:tr h="370840">
                <a:tc>
                  <a:txBody>
                    <a:bodyPr/>
                    <a:lstStyle/>
                    <a:p>
                      <a:r>
                        <a:rPr lang="it-IT" sz="1400" dirty="0" smtClean="0"/>
                        <a:t>13/11/2016</a:t>
                      </a:r>
                    </a:p>
                  </a:txBody>
                  <a:tcPr/>
                </a:tc>
                <a:tc>
                  <a:txBody>
                    <a:bodyPr/>
                    <a:lstStyle/>
                    <a:p>
                      <a:r>
                        <a:rPr lang="it-IT" sz="1400" dirty="0" smtClean="0"/>
                        <a:t>Chiusura della Porta Santa in Diocesi</a:t>
                      </a:r>
                      <a:endParaRPr lang="it-IT" sz="1400" dirty="0"/>
                    </a:p>
                  </a:txBody>
                  <a:tcPr/>
                </a:tc>
                <a:tc>
                  <a:txBody>
                    <a:bodyPr/>
                    <a:lstStyle/>
                    <a:p>
                      <a:r>
                        <a:rPr lang="it-IT" sz="1400" dirty="0" smtClean="0"/>
                        <a:t>Basilica Cattedrale</a:t>
                      </a:r>
                      <a:endParaRPr lang="it-IT" sz="1400" dirty="0"/>
                    </a:p>
                  </a:txBody>
                  <a:tcPr/>
                </a:tc>
                <a:tc>
                  <a:txBody>
                    <a:bodyPr/>
                    <a:lstStyle/>
                    <a:p>
                      <a:r>
                        <a:rPr lang="it-IT" sz="1400" dirty="0" smtClean="0"/>
                        <a:t>XXXIII Domenica del Tempo Ordinario</a:t>
                      </a:r>
                      <a:endParaRPr lang="it-IT" sz="1400" dirty="0"/>
                    </a:p>
                  </a:txBody>
                  <a:tcPr/>
                </a:tc>
              </a:tr>
              <a:tr h="370840">
                <a:tc>
                  <a:txBody>
                    <a:bodyPr/>
                    <a:lstStyle/>
                    <a:p>
                      <a:endParaRPr lang="it-IT" sz="1400" dirty="0"/>
                    </a:p>
                  </a:txBody>
                  <a:tcPr/>
                </a:tc>
                <a:tc>
                  <a:txBody>
                    <a:bodyPr/>
                    <a:lstStyle/>
                    <a:p>
                      <a:endParaRPr lang="it-IT" sz="1400" dirty="0"/>
                    </a:p>
                  </a:txBody>
                  <a:tcPr/>
                </a:tc>
                <a:tc>
                  <a:txBody>
                    <a:bodyPr/>
                    <a:lstStyle/>
                    <a:p>
                      <a:endParaRPr lang="it-IT" sz="1400" dirty="0"/>
                    </a:p>
                  </a:txBody>
                  <a:tcPr/>
                </a:tc>
                <a:tc>
                  <a:txBody>
                    <a:bodyPr/>
                    <a:lstStyle/>
                    <a:p>
                      <a:endParaRPr lang="it-IT" sz="1400" dirty="0"/>
                    </a:p>
                  </a:txBody>
                  <a:tcPr/>
                </a:tc>
              </a:tr>
              <a:tr h="370840">
                <a:tc>
                  <a:txBody>
                    <a:bodyPr/>
                    <a:lstStyle/>
                    <a:p>
                      <a:endParaRPr lang="it-IT" sz="1400" dirty="0"/>
                    </a:p>
                  </a:txBody>
                  <a:tcPr/>
                </a:tc>
                <a:tc>
                  <a:txBody>
                    <a:bodyPr/>
                    <a:lstStyle/>
                    <a:p>
                      <a:endParaRPr lang="it-IT" sz="1400" dirty="0"/>
                    </a:p>
                  </a:txBody>
                  <a:tcPr/>
                </a:tc>
                <a:tc>
                  <a:txBody>
                    <a:bodyPr/>
                    <a:lstStyle/>
                    <a:p>
                      <a:endParaRPr lang="it-IT" sz="1400" dirty="0"/>
                    </a:p>
                  </a:txBody>
                  <a:tcPr/>
                </a:tc>
                <a:tc>
                  <a:txBody>
                    <a:bodyPr/>
                    <a:lstStyle/>
                    <a:p>
                      <a:endParaRPr lang="it-IT" sz="1400" dirty="0"/>
                    </a:p>
                  </a:txBody>
                  <a:tcPr/>
                </a:tc>
              </a:tr>
            </a:tbl>
          </a:graphicData>
        </a:graphic>
      </p:graphicFrame>
      <p:sp>
        <p:nvSpPr>
          <p:cNvPr id="3" name="CasellaDiTesto 2"/>
          <p:cNvSpPr txBox="1"/>
          <p:nvPr/>
        </p:nvSpPr>
        <p:spPr>
          <a:xfrm>
            <a:off x="467544" y="3795886"/>
            <a:ext cx="8496944" cy="369332"/>
          </a:xfrm>
          <a:prstGeom prst="rect">
            <a:avLst/>
          </a:prstGeom>
          <a:noFill/>
        </p:spPr>
        <p:txBody>
          <a:bodyPr wrap="square" rtlCol="0">
            <a:spAutoFit/>
          </a:bodyPr>
          <a:lstStyle/>
          <a:p>
            <a:r>
              <a:rPr lang="it-IT" dirty="0" smtClean="0"/>
              <a:t>**</a:t>
            </a:r>
            <a:r>
              <a:rPr lang="it-IT" sz="1600" dirty="0" smtClean="0"/>
              <a:t>l’Ufficio per la Pastorale del turismo religioso organizzerà un pellegrinaggio diocesano a Roma**</a:t>
            </a:r>
            <a:endParaRPr lang="it-IT" sz="1600" dirty="0"/>
          </a:p>
        </p:txBody>
      </p:sp>
    </p:spTree>
    <p:extLst>
      <p:ext uri="{BB962C8B-B14F-4D97-AF65-F5344CB8AC3E}">
        <p14:creationId xmlns:p14="http://schemas.microsoft.com/office/powerpoint/2010/main" val="3378636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3200" b="1" dirty="0" smtClean="0">
                <a:solidFill>
                  <a:srgbClr val="C00000"/>
                </a:solidFill>
              </a:rPr>
              <a:t>Osare l’amore: protagonisti di un nuovo umanesimo, testimoni di una vita bella e buona</a:t>
            </a:r>
            <a:endParaRPr lang="it-IT" sz="3200" b="1" dirty="0">
              <a:solidFill>
                <a:srgbClr val="C00000"/>
              </a:solidFill>
            </a:endParaRPr>
          </a:p>
        </p:txBody>
      </p:sp>
      <p:sp>
        <p:nvSpPr>
          <p:cNvPr id="13" name="Segnaposto contenuto 12"/>
          <p:cNvSpPr>
            <a:spLocks noGrp="1"/>
          </p:cNvSpPr>
          <p:nvPr>
            <p:ph idx="1"/>
          </p:nvPr>
        </p:nvSpPr>
        <p:spPr/>
        <p:txBody>
          <a:bodyPr>
            <a:normAutofit fontScale="92500" lnSpcReduction="10000"/>
          </a:bodyPr>
          <a:lstStyle/>
          <a:p>
            <a:r>
              <a:rPr lang="it-IT" dirty="0" smtClean="0"/>
              <a:t>  </a:t>
            </a:r>
            <a:r>
              <a:rPr lang="it-IT" dirty="0"/>
              <a:t>I</a:t>
            </a:r>
            <a:r>
              <a:rPr lang="it-IT" dirty="0" smtClean="0"/>
              <a:t>l pensiero di </a:t>
            </a:r>
            <a:r>
              <a:rPr lang="it-IT" b="1" dirty="0" smtClean="0"/>
              <a:t>Cristo</a:t>
            </a:r>
            <a:r>
              <a:rPr lang="it-IT" dirty="0" smtClean="0"/>
              <a:t> e dei suoi sentimenti fanno di noi uomini e donne che ripensano l’umanesimo da protagonisti, sul modello che è </a:t>
            </a:r>
            <a:r>
              <a:rPr lang="it-IT" b="1" dirty="0" smtClean="0"/>
              <a:t>Gesù, l’uomo nuovo</a:t>
            </a:r>
            <a:r>
              <a:rPr lang="it-IT" dirty="0" smtClean="0"/>
              <a:t>. Sentiamoci provocati ad una decisione forte: </a:t>
            </a:r>
            <a:r>
              <a:rPr lang="it-IT" b="1" i="1" dirty="0" smtClean="0"/>
              <a:t>essere un popolo di profeti per compiere la «rivoluzione della tenerezza», alla sequela di Gesù, sul passo dei poveri, degli ultimi, per i quali la vita non è scontata.</a:t>
            </a:r>
            <a:endParaRPr lang="it-IT" b="1" i="1" dirty="0"/>
          </a:p>
        </p:txBody>
      </p:sp>
    </p:spTree>
    <p:extLst>
      <p:ext uri="{BB962C8B-B14F-4D97-AF65-F5344CB8AC3E}">
        <p14:creationId xmlns:p14="http://schemas.microsoft.com/office/powerpoint/2010/main" val="3236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19871">
            <a:off x="5800169" y="-29879"/>
            <a:ext cx="2788358" cy="1709351"/>
          </a:xfrm>
          <a:prstGeom prst="rect">
            <a:avLst/>
          </a:prstGeom>
        </p:spPr>
      </p:pic>
      <p:sp>
        <p:nvSpPr>
          <p:cNvPr id="2" name="Title 1"/>
          <p:cNvSpPr>
            <a:spLocks noGrp="1"/>
          </p:cNvSpPr>
          <p:nvPr>
            <p:ph type="title"/>
          </p:nvPr>
        </p:nvSpPr>
        <p:spPr>
          <a:xfrm>
            <a:off x="2401094" y="532848"/>
            <a:ext cx="6419056" cy="857250"/>
          </a:xfrm>
        </p:spPr>
        <p:txBody>
          <a:bodyPr/>
          <a:lstStyle/>
          <a:p>
            <a:r>
              <a:rPr lang="en-US" dirty="0" err="1" smtClean="0"/>
              <a:t>Premessa</a:t>
            </a:r>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8" y="410878"/>
            <a:ext cx="2131193" cy="1804949"/>
          </a:xfrm>
          <a:prstGeom prst="rect">
            <a:avLst/>
          </a:prstGeom>
          <a:effectLst>
            <a:softEdge rad="127000"/>
          </a:effectLst>
        </p:spPr>
      </p:pic>
      <p:sp>
        <p:nvSpPr>
          <p:cNvPr id="3" name="Content Placeholder 2"/>
          <p:cNvSpPr>
            <a:spLocks noGrp="1"/>
          </p:cNvSpPr>
          <p:nvPr>
            <p:ph idx="1"/>
          </p:nvPr>
        </p:nvSpPr>
        <p:spPr>
          <a:xfrm>
            <a:off x="2056892" y="1787525"/>
            <a:ext cx="6840760" cy="3394075"/>
          </a:xfrm>
        </p:spPr>
        <p:txBody>
          <a:bodyPr>
            <a:normAutofit lnSpcReduction="10000"/>
          </a:bodyPr>
          <a:lstStyle/>
          <a:p>
            <a:pPr algn="just">
              <a:spcBef>
                <a:spcPts val="0"/>
              </a:spcBef>
            </a:pPr>
            <a:r>
              <a:rPr lang="it-IT" sz="2800" dirty="0" smtClean="0"/>
              <a:t>L’ Anno Santo </a:t>
            </a:r>
            <a:r>
              <a:rPr lang="it-IT" sz="2800" dirty="0"/>
              <a:t>straordinario </a:t>
            </a:r>
            <a:r>
              <a:rPr lang="it-IT" sz="2800" dirty="0" smtClean="0"/>
              <a:t>è </a:t>
            </a:r>
            <a:r>
              <a:rPr lang="it-IT" sz="2800" dirty="0"/>
              <a:t>dedicato alla </a:t>
            </a:r>
            <a:r>
              <a:rPr lang="it-IT" sz="2800" b="1" dirty="0" smtClean="0"/>
              <a:t>Divina Misericordia.</a:t>
            </a:r>
          </a:p>
          <a:p>
            <a:pPr algn="just">
              <a:spcBef>
                <a:spcPts val="0"/>
              </a:spcBef>
            </a:pPr>
            <a:r>
              <a:rPr lang="it-IT" sz="2800" dirty="0" smtClean="0"/>
              <a:t>Papa Francesco ci </a:t>
            </a:r>
            <a:r>
              <a:rPr lang="it-IT" sz="2800" dirty="0"/>
              <a:t>invita alla </a:t>
            </a:r>
            <a:r>
              <a:rPr lang="it-IT" sz="2800" b="1" dirty="0"/>
              <a:t>conversione pastorale e </a:t>
            </a:r>
            <a:r>
              <a:rPr lang="it-IT" sz="2800" b="1" dirty="0" smtClean="0"/>
              <a:t>missionaria.</a:t>
            </a:r>
          </a:p>
          <a:p>
            <a:pPr algn="just">
              <a:spcBef>
                <a:spcPts val="0"/>
              </a:spcBef>
            </a:pPr>
            <a:r>
              <a:rPr lang="it-IT" sz="2800" dirty="0" smtClean="0"/>
              <a:t>È </a:t>
            </a:r>
            <a:r>
              <a:rPr lang="it-IT" sz="2800" dirty="0"/>
              <a:t>l’ora della responsabilità</a:t>
            </a:r>
            <a:r>
              <a:rPr lang="it-IT" sz="2800" dirty="0" smtClean="0"/>
              <a:t>: </a:t>
            </a:r>
            <a:r>
              <a:rPr lang="it-IT" sz="2800" dirty="0"/>
              <a:t>la </a:t>
            </a:r>
            <a:r>
              <a:rPr lang="it-IT" sz="2800" b="1" dirty="0"/>
              <a:t>Carità Divina</a:t>
            </a:r>
            <a:r>
              <a:rPr lang="it-IT" sz="2800" dirty="0"/>
              <a:t>, abbracciandoci, ci spinge a scelte ardue. </a:t>
            </a:r>
            <a:r>
              <a:rPr lang="it-IT" sz="2800" b="1" dirty="0"/>
              <a:t>L’urgenza della carità è ecclesiale: </a:t>
            </a:r>
            <a:r>
              <a:rPr lang="it-IT" sz="2800" dirty="0"/>
              <a:t>riguarda tutti e ciascuno e tutti nell’insieme.</a:t>
            </a:r>
          </a:p>
          <a:p>
            <a:pPr lvl="0" algn="just">
              <a:spcBef>
                <a:spcPts val="0"/>
              </a:spcBef>
            </a:pPr>
            <a:endParaRPr lang="en-US" sz="2800" dirty="0"/>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889762343"/>
              </p:ext>
            </p:extLst>
          </p:nvPr>
        </p:nvGraphicFramePr>
        <p:xfrm>
          <a:off x="179512" y="195486"/>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251520" y="411510"/>
            <a:ext cx="7848872" cy="400110"/>
          </a:xfrm>
          <a:prstGeom prst="rect">
            <a:avLst/>
          </a:prstGeom>
          <a:noFill/>
          <a:effectLst>
            <a:glow rad="63500">
              <a:schemeClr val="accent1">
                <a:satMod val="175000"/>
                <a:alpha val="40000"/>
              </a:schemeClr>
            </a:glow>
          </a:effectLst>
        </p:spPr>
        <p:txBody>
          <a:bodyPr wrap="square" rtlCol="0">
            <a:spAutoFit/>
          </a:bodyPr>
          <a:lstStyle/>
          <a:p>
            <a:r>
              <a:rPr lang="it-IT" sz="2000" dirty="0" smtClean="0">
                <a:solidFill>
                  <a:srgbClr val="2F7F95"/>
                </a:solidFill>
              </a:rPr>
              <a:t>ATTRAVERSO LE PAROLE DELL’EVANGELII GAUDIUM IL PAPA CI INVITA AL …</a:t>
            </a:r>
            <a:endParaRPr lang="it-IT" sz="2000" dirty="0">
              <a:solidFill>
                <a:srgbClr val="2F7F95"/>
              </a:solidFill>
            </a:endParaRPr>
          </a:p>
        </p:txBody>
      </p:sp>
      <p:sp>
        <p:nvSpPr>
          <p:cNvPr id="8" name="CasellaDiTesto 7"/>
          <p:cNvSpPr txBox="1"/>
          <p:nvPr/>
        </p:nvSpPr>
        <p:spPr>
          <a:xfrm>
            <a:off x="4572000" y="987574"/>
            <a:ext cx="3960440" cy="461665"/>
          </a:xfrm>
          <a:prstGeom prst="rect">
            <a:avLst/>
          </a:prstGeom>
          <a:solidFill>
            <a:srgbClr val="FFC000"/>
          </a:solidFill>
          <a:effectLst>
            <a:glow rad="139700">
              <a:schemeClr val="accent3">
                <a:satMod val="175000"/>
                <a:alpha val="40000"/>
              </a:schemeClr>
            </a:glow>
          </a:effectLst>
        </p:spPr>
        <p:txBody>
          <a:bodyPr wrap="square" rtlCol="0">
            <a:spAutoFit/>
          </a:bodyPr>
          <a:lstStyle/>
          <a:p>
            <a:r>
              <a:rPr lang="it-IT" sz="2400" dirty="0" smtClean="0"/>
              <a:t>RINNOVAMENTO ECCLESIALE</a:t>
            </a:r>
            <a:endParaRPr lang="it-IT" sz="2400" dirty="0"/>
          </a:p>
        </p:txBody>
      </p:sp>
    </p:spTree>
    <p:extLst>
      <p:ext uri="{BB962C8B-B14F-4D97-AF65-F5344CB8AC3E}">
        <p14:creationId xmlns:p14="http://schemas.microsoft.com/office/powerpoint/2010/main" val="24556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756" y="195486"/>
            <a:ext cx="8795715" cy="1440159"/>
          </a:xfrm>
        </p:spPr>
        <p:txBody>
          <a:bodyPr>
            <a:normAutofit fontScale="85000" lnSpcReduction="10000"/>
          </a:bodyPr>
          <a:lstStyle/>
          <a:p>
            <a:r>
              <a:rPr lang="it-IT" sz="2800" dirty="0" smtClean="0"/>
              <a:t>Siamo tutti chiamati a ripensare gli obiettivi, le strutture, le sfide ed i metodi evangelizzatori nelle nostre comunità… interrogandoci….</a:t>
            </a:r>
          </a:p>
          <a:p>
            <a:r>
              <a:rPr lang="it-IT" sz="2800" b="1" dirty="0" smtClean="0"/>
              <a:t>«Maestro, facendo che cosa, possiederò la vita eterna</a:t>
            </a:r>
            <a:r>
              <a:rPr lang="it-IT" sz="2800" b="1" dirty="0"/>
              <a:t> </a:t>
            </a:r>
            <a:r>
              <a:rPr lang="it-IT" sz="2800" b="1" dirty="0" smtClean="0"/>
              <a:t>? » Lc 10,25</a:t>
            </a:r>
            <a:endParaRPr lang="it-IT" sz="2800" b="1" dirty="0"/>
          </a:p>
        </p:txBody>
      </p:sp>
      <p:graphicFrame>
        <p:nvGraphicFramePr>
          <p:cNvPr id="10" name="Diagramma 9"/>
          <p:cNvGraphicFramePr/>
          <p:nvPr>
            <p:extLst>
              <p:ext uri="{D42A27DB-BD31-4B8C-83A1-F6EECF244321}">
                <p14:modId xmlns:p14="http://schemas.microsoft.com/office/powerpoint/2010/main" val="251999229"/>
              </p:ext>
            </p:extLst>
          </p:nvPr>
        </p:nvGraphicFramePr>
        <p:xfrm>
          <a:off x="251520" y="1203598"/>
          <a:ext cx="842493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4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049"/>
            <a:ext cx="7776864" cy="884808"/>
          </a:xfrm>
        </p:spPr>
        <p:txBody>
          <a:bodyPr>
            <a:normAutofit fontScale="90000"/>
          </a:bodyPr>
          <a:lstStyle/>
          <a:p>
            <a:r>
              <a:rPr lang="it-IT" sz="4000" b="1" dirty="0" smtClean="0"/>
              <a:t>La realtà è più importante dell’idea </a:t>
            </a:r>
            <a:r>
              <a:rPr lang="it-IT" sz="2000" b="1" dirty="0" smtClean="0"/>
              <a:t>(EG 231)</a:t>
            </a:r>
            <a:endParaRPr lang="it-IT" sz="2000" b="1" dirty="0"/>
          </a:p>
        </p:txBody>
      </p:sp>
      <p:graphicFrame>
        <p:nvGraphicFramePr>
          <p:cNvPr id="5" name="Diagramma 4"/>
          <p:cNvGraphicFramePr/>
          <p:nvPr>
            <p:extLst>
              <p:ext uri="{D42A27DB-BD31-4B8C-83A1-F6EECF244321}">
                <p14:modId xmlns:p14="http://schemas.microsoft.com/office/powerpoint/2010/main" val="1776894132"/>
              </p:ext>
            </p:extLst>
          </p:nvPr>
        </p:nvGraphicFramePr>
        <p:xfrm>
          <a:off x="251520" y="967036"/>
          <a:ext cx="7776864" cy="4052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5796136" y="1419622"/>
            <a:ext cx="2376264" cy="1477328"/>
          </a:xfrm>
          <a:prstGeom prst="rect">
            <a:avLst/>
          </a:prstGeom>
          <a:noFill/>
          <a:ln w="28575">
            <a:solidFill>
              <a:schemeClr val="tx2">
                <a:lumMod val="60000"/>
                <a:lumOff val="40000"/>
              </a:schemeClr>
            </a:solidFill>
          </a:ln>
        </p:spPr>
        <p:txBody>
          <a:bodyPr wrap="square" rtlCol="0">
            <a:spAutoFit/>
          </a:bodyPr>
          <a:lstStyle/>
          <a:p>
            <a:r>
              <a:rPr lang="it-IT" b="1" dirty="0" smtClean="0"/>
              <a:t>Gli uffici pastorali e gli uffici di Curia sono luoghi di servizio in cui circola fiducia e spirito di collaborazione.</a:t>
            </a:r>
            <a:endParaRPr lang="it-IT" b="1" dirty="0"/>
          </a:p>
        </p:txBody>
      </p:sp>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56" y="3723878"/>
            <a:ext cx="1517577" cy="1206134"/>
          </a:xfrm>
          <a:prstGeom prst="rect">
            <a:avLst/>
          </a:prstGeom>
        </p:spPr>
      </p:pic>
      <p:pic>
        <p:nvPicPr>
          <p:cNvPr id="6" name="Immagin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4328" y="3147814"/>
            <a:ext cx="1443250" cy="1443250"/>
          </a:xfrm>
          <a:prstGeom prst="rect">
            <a:avLst/>
          </a:prstGeom>
        </p:spPr>
      </p:pic>
    </p:spTree>
    <p:extLst>
      <p:ext uri="{BB962C8B-B14F-4D97-AF65-F5344CB8AC3E}">
        <p14:creationId xmlns:p14="http://schemas.microsoft.com/office/powerpoint/2010/main" val="29580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5800" y="555526"/>
            <a:ext cx="8229600" cy="857250"/>
          </a:xfrm>
        </p:spPr>
        <p:txBody>
          <a:bodyPr/>
          <a:lstStyle/>
          <a:p>
            <a:r>
              <a:rPr lang="it-IT" b="1" dirty="0">
                <a:solidFill>
                  <a:schemeClr val="bg1"/>
                </a:solidFill>
              </a:rPr>
              <a:t>Il discernimento comunitario</a:t>
            </a:r>
          </a:p>
        </p:txBody>
      </p:sp>
      <p:sp>
        <p:nvSpPr>
          <p:cNvPr id="3" name="Segnaposto contenuto 2"/>
          <p:cNvSpPr>
            <a:spLocks noGrp="1"/>
          </p:cNvSpPr>
          <p:nvPr>
            <p:ph idx="1"/>
          </p:nvPr>
        </p:nvSpPr>
        <p:spPr>
          <a:xfrm>
            <a:off x="485800" y="1749425"/>
            <a:ext cx="8229600" cy="3394075"/>
          </a:xfrm>
        </p:spPr>
        <p:txBody>
          <a:bodyPr>
            <a:normAutofit/>
          </a:bodyPr>
          <a:lstStyle/>
          <a:p>
            <a:r>
              <a:rPr lang="it-IT" sz="4000" b="1" dirty="0">
                <a:solidFill>
                  <a:srgbClr val="C00000"/>
                </a:solidFill>
              </a:rPr>
              <a:t>« Sapete giudicare l’aspetto della terra e del cielo, come mai questo tempo non sapete giudicarlo?» (Lc.12,56)</a:t>
            </a:r>
          </a:p>
        </p:txBody>
      </p:sp>
    </p:spTree>
    <p:extLst>
      <p:ext uri="{BB962C8B-B14F-4D97-AF65-F5344CB8AC3E}">
        <p14:creationId xmlns:p14="http://schemas.microsoft.com/office/powerpoint/2010/main" val="30653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7494"/>
            <a:ext cx="8424936" cy="857250"/>
          </a:xfrm>
        </p:spPr>
        <p:txBody>
          <a:bodyPr>
            <a:noAutofit/>
          </a:bodyPr>
          <a:lstStyle/>
          <a:p>
            <a:r>
              <a:rPr lang="it-IT" sz="3200" b="1" dirty="0" smtClean="0"/>
              <a:t>Il discernimento cristiano richiama alcune regole da tenere sempre</a:t>
            </a:r>
            <a:r>
              <a:rPr lang="it-IT" sz="3200" dirty="0" smtClean="0"/>
              <a:t> </a:t>
            </a:r>
            <a:r>
              <a:rPr lang="it-IT" sz="3200" b="1" dirty="0" smtClean="0"/>
              <a:t>presenti</a:t>
            </a:r>
            <a:endParaRPr lang="it-IT" sz="3200" b="1" dirty="0"/>
          </a:p>
        </p:txBody>
      </p:sp>
      <p:graphicFrame>
        <p:nvGraphicFramePr>
          <p:cNvPr id="12" name="Segnaposto contenuto 11"/>
          <p:cNvGraphicFramePr>
            <a:graphicFrameLocks noGrp="1"/>
          </p:cNvGraphicFramePr>
          <p:nvPr>
            <p:ph idx="1"/>
            <p:extLst>
              <p:ext uri="{D42A27DB-BD31-4B8C-83A1-F6EECF244321}">
                <p14:modId xmlns:p14="http://schemas.microsoft.com/office/powerpoint/2010/main" val="3575130641"/>
              </p:ext>
            </p:extLst>
          </p:nvPr>
        </p:nvGraphicFramePr>
        <p:xfrm>
          <a:off x="251520" y="915565"/>
          <a:ext cx="8352928"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4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342901"/>
            <a:ext cx="8229600" cy="857250"/>
          </a:xfrm>
        </p:spPr>
        <p:txBody>
          <a:bodyPr>
            <a:noAutofit/>
          </a:bodyPr>
          <a:lstStyle/>
          <a:p>
            <a:r>
              <a:rPr lang="it-IT" sz="3200" b="1" dirty="0" smtClean="0"/>
              <a:t>Una sfida per il nostro tempo: lo scandalo della misericordia. </a:t>
            </a:r>
            <a:br>
              <a:rPr lang="it-IT" sz="3200" b="1" dirty="0" smtClean="0"/>
            </a:br>
            <a:r>
              <a:rPr lang="it-IT" sz="3200" b="1" dirty="0" smtClean="0">
                <a:solidFill>
                  <a:srgbClr val="C00000"/>
                </a:solidFill>
              </a:rPr>
              <a:t>« </a:t>
            </a:r>
            <a:r>
              <a:rPr lang="it-IT" sz="3200" b="1" dirty="0">
                <a:solidFill>
                  <a:srgbClr val="C00000"/>
                </a:solidFill>
              </a:rPr>
              <a:t>O</a:t>
            </a:r>
            <a:r>
              <a:rPr lang="it-IT" sz="3200" b="1" dirty="0" smtClean="0">
                <a:solidFill>
                  <a:srgbClr val="C00000"/>
                </a:solidFill>
              </a:rPr>
              <a:t>gni sua via è misericordia e verità»</a:t>
            </a:r>
            <a:endParaRPr lang="it-IT" sz="3200" b="1" dirty="0">
              <a:solidFill>
                <a:srgbClr val="C00000"/>
              </a:solidFill>
            </a:endParaRPr>
          </a:p>
        </p:txBody>
      </p:sp>
      <p:graphicFrame>
        <p:nvGraphicFramePr>
          <p:cNvPr id="15" name="Segnaposto contenuto 14"/>
          <p:cNvGraphicFramePr>
            <a:graphicFrameLocks noGrp="1"/>
          </p:cNvGraphicFramePr>
          <p:nvPr>
            <p:ph idx="1"/>
            <p:extLst>
              <p:ext uri="{D42A27DB-BD31-4B8C-83A1-F6EECF244321}">
                <p14:modId xmlns:p14="http://schemas.microsoft.com/office/powerpoint/2010/main" val="1988305778"/>
              </p:ext>
            </p:extLst>
          </p:nvPr>
        </p:nvGraphicFramePr>
        <p:xfrm>
          <a:off x="611560" y="1207749"/>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475656" y="2427734"/>
            <a:ext cx="2232248" cy="954107"/>
          </a:xfrm>
          <a:prstGeom prst="rect">
            <a:avLst/>
          </a:prstGeom>
          <a:noFill/>
          <a:scene3d>
            <a:camera prst="isometricOffAxis1Right"/>
            <a:lightRig rig="threePt" dir="t"/>
          </a:scene3d>
        </p:spPr>
        <p:txBody>
          <a:bodyPr wrap="square" lIns="91440" tIns="45720" rIns="91440" bIns="45720">
            <a:spAutoFit/>
          </a:bodyPr>
          <a:lstStyle/>
          <a:p>
            <a:pPr algn="ctr"/>
            <a:r>
              <a:rPr lang="it-IT" sz="2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Padre perdonami !</a:t>
            </a:r>
            <a:endParaRPr lang="it-IT"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534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5" grpId="0">
        <p:bldAsOne/>
      </p:bldGraphic>
    </p:bldLst>
  </p:timing>
</p:sld>
</file>

<file path=ppt/theme/theme1.xml><?xml version="1.0" encoding="utf-8"?>
<a:theme xmlns:a="http://schemas.openxmlformats.org/drawingml/2006/main" name="198">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8" id="{5F8E99C0-E967-4C9F-BD5A-2E6B105BDD2C}" vid="{18A052F4-FDB5-490D-904E-104E9697F29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8" id="{5F8E99C0-E967-4C9F-BD5A-2E6B105BDD2C}" vid="{4D6B6A44-A9A2-45C3-BCEC-FE7ADFFD424C}"/>
    </a:ext>
  </a:extLst>
</a:theme>
</file>

<file path=ppt/theme/theme3.xml><?xml version="1.0" encoding="utf-8"?>
<a:theme xmlns:a="http://schemas.openxmlformats.org/drawingml/2006/main" name="1_198">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8" id="{5F8E99C0-E967-4C9F-BD5A-2E6B105BDD2C}" vid="{18A052F4-FDB5-490D-904E-104E9697F297}"/>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8" id="{5F8E99C0-E967-4C9F-BD5A-2E6B105BDD2C}" vid="{4D6B6A44-A9A2-45C3-BCEC-FE7ADFFD424C}"/>
    </a:ext>
  </a:extLst>
</a:theme>
</file>

<file path=docProps/app.xml><?xml version="1.0" encoding="utf-8"?>
<Properties xmlns="http://schemas.openxmlformats.org/officeDocument/2006/extended-properties" xmlns:vt="http://schemas.openxmlformats.org/officeDocument/2006/docPropsVTypes">
  <Template>198</Template>
  <TotalTime>2038</TotalTime>
  <Words>1713</Words>
  <Application>Microsoft Office PowerPoint</Application>
  <PresentationFormat>Presentazione su schermo (16:9)</PresentationFormat>
  <Paragraphs>249</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4</vt:i4>
      </vt:variant>
      <vt:variant>
        <vt:lpstr>Titoli diapositive</vt:lpstr>
      </vt:variant>
      <vt:variant>
        <vt:i4>24</vt:i4>
      </vt:variant>
    </vt:vector>
  </HeadingPairs>
  <TitlesOfParts>
    <vt:vector size="31" baseType="lpstr">
      <vt:lpstr>Arial</vt:lpstr>
      <vt:lpstr>Brush Script MT</vt:lpstr>
      <vt:lpstr>Calibri</vt:lpstr>
      <vt:lpstr>198</vt:lpstr>
      <vt:lpstr>Custom Design</vt:lpstr>
      <vt:lpstr>1_198</vt:lpstr>
      <vt:lpstr>1_Custom Design</vt:lpstr>
      <vt:lpstr>      Conclusioni Assemblea                        Ecclesiale Diocesana </vt:lpstr>
      <vt:lpstr>  ABITARE IL TERRITORIO DA CRISTIANI</vt:lpstr>
      <vt:lpstr>Premessa</vt:lpstr>
      <vt:lpstr>Presentazione standard di PowerPoint</vt:lpstr>
      <vt:lpstr>Presentazione standard di PowerPoint</vt:lpstr>
      <vt:lpstr>La realtà è più importante dell’idea (EG 231)</vt:lpstr>
      <vt:lpstr>Il discernimento comunitario</vt:lpstr>
      <vt:lpstr>Il discernimento cristiano richiama alcune regole da tenere sempre presenti</vt:lpstr>
      <vt:lpstr>Una sfida per il nostro tempo: lo scandalo della misericordia.  « Ogni sua via è misericordia e verità»</vt:lpstr>
      <vt:lpstr>La misericordia non è un’idea astratta ma una realtà concreta attraverso la quale Dio rivela il suo amore di un padre e di una madre che si commuovono dal profondo delle viscere per il proprio figlio</vt:lpstr>
      <vt:lpstr>Presentazione standard di PowerPoint</vt:lpstr>
      <vt:lpstr>Il teologo Johann Baptist Metz ha fatto della compassione il programma mondiale del cristianesimo di questo tempo</vt:lpstr>
      <vt:lpstr>Presentazione standard di PowerPoint</vt:lpstr>
      <vt:lpstr>Nella nostra Diocesi abbiamo bisogno di :</vt:lpstr>
      <vt:lpstr>Senza la misericordia….</vt:lpstr>
      <vt:lpstr>Giubileo della Misericordia e Chiesa locale</vt:lpstr>
      <vt:lpstr>Presentazione standard di PowerPoint</vt:lpstr>
      <vt:lpstr>Opere segno della tenerezza di Dio ne confronti delle persone fragili</vt:lpstr>
      <vt:lpstr>Appuntamenti giubilari</vt:lpstr>
      <vt:lpstr>Appuntamenti giubilari</vt:lpstr>
      <vt:lpstr>Appuntamenti giubilari</vt:lpstr>
      <vt:lpstr>Appuntamenti giubilari</vt:lpstr>
      <vt:lpstr>Appuntamenti giubilari</vt:lpstr>
      <vt:lpstr>Osare l’amore: protagonisti di un nuovo umanesimo, testimoni di una vita bella e buona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PietroMaradei</dc:creator>
  <cp:lastModifiedBy>PietroMaradei</cp:lastModifiedBy>
  <cp:revision>128</cp:revision>
  <dcterms:created xsi:type="dcterms:W3CDTF">2015-11-14T21:23:43Z</dcterms:created>
  <dcterms:modified xsi:type="dcterms:W3CDTF">2015-11-24T18:10:32Z</dcterms:modified>
</cp:coreProperties>
</file>